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3" r:id="rId22"/>
    <p:sldId id="284" r:id="rId23"/>
    <p:sldId id="275" r:id="rId24"/>
    <p:sldId id="276" r:id="rId25"/>
    <p:sldId id="277" r:id="rId26"/>
    <p:sldId id="278" r:id="rId27"/>
    <p:sldId id="279" r:id="rId28"/>
    <p:sldId id="285" r:id="rId29"/>
    <p:sldId id="280" r:id="rId30"/>
    <p:sldId id="281" r:id="rId31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80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439F6-188A-4D23-BCE7-B49760FE309E}" type="datetimeFigureOut">
              <a:rPr lang="en-IN" smtClean="0"/>
              <a:t>28-08-2022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147E5-E36D-4CEB-904B-3052ECBD0C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91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147E5-E36D-4CEB-904B-3052ECBD0CE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07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1038" y="2152909"/>
            <a:ext cx="6536055" cy="5743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248767" y="2545409"/>
            <a:ext cx="6321425" cy="5858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34657" y="4764631"/>
            <a:ext cx="6434785" cy="1765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81912" y="2344985"/>
            <a:ext cx="10074275" cy="4710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9.png"/><Relationship Id="rId21" Type="http://schemas.openxmlformats.org/officeDocument/2006/relationships/image" Target="../media/image93.png"/><Relationship Id="rId42" Type="http://schemas.openxmlformats.org/officeDocument/2006/relationships/image" Target="../media/image114.png"/><Relationship Id="rId63" Type="http://schemas.openxmlformats.org/officeDocument/2006/relationships/image" Target="../media/image135.png"/><Relationship Id="rId84" Type="http://schemas.openxmlformats.org/officeDocument/2006/relationships/image" Target="../media/image156.png"/><Relationship Id="rId138" Type="http://schemas.openxmlformats.org/officeDocument/2006/relationships/image" Target="../media/image210.png"/><Relationship Id="rId159" Type="http://schemas.openxmlformats.org/officeDocument/2006/relationships/image" Target="../media/image231.png"/><Relationship Id="rId170" Type="http://schemas.openxmlformats.org/officeDocument/2006/relationships/image" Target="../media/image242.png"/><Relationship Id="rId191" Type="http://schemas.openxmlformats.org/officeDocument/2006/relationships/image" Target="../media/image263.png"/><Relationship Id="rId107" Type="http://schemas.openxmlformats.org/officeDocument/2006/relationships/image" Target="../media/image179.png"/><Relationship Id="rId11" Type="http://schemas.openxmlformats.org/officeDocument/2006/relationships/image" Target="../media/image83.png"/><Relationship Id="rId32" Type="http://schemas.openxmlformats.org/officeDocument/2006/relationships/image" Target="../media/image104.png"/><Relationship Id="rId53" Type="http://schemas.openxmlformats.org/officeDocument/2006/relationships/image" Target="../media/image125.png"/><Relationship Id="rId74" Type="http://schemas.openxmlformats.org/officeDocument/2006/relationships/image" Target="../media/image146.png"/><Relationship Id="rId128" Type="http://schemas.openxmlformats.org/officeDocument/2006/relationships/image" Target="../media/image200.png"/><Relationship Id="rId149" Type="http://schemas.openxmlformats.org/officeDocument/2006/relationships/image" Target="../media/image221.png"/><Relationship Id="rId5" Type="http://schemas.openxmlformats.org/officeDocument/2006/relationships/image" Target="../media/image77.png"/><Relationship Id="rId95" Type="http://schemas.openxmlformats.org/officeDocument/2006/relationships/image" Target="../media/image167.png"/><Relationship Id="rId160" Type="http://schemas.openxmlformats.org/officeDocument/2006/relationships/image" Target="../media/image232.png"/><Relationship Id="rId181" Type="http://schemas.openxmlformats.org/officeDocument/2006/relationships/image" Target="../media/image253.png"/><Relationship Id="rId22" Type="http://schemas.openxmlformats.org/officeDocument/2006/relationships/image" Target="../media/image94.png"/><Relationship Id="rId43" Type="http://schemas.openxmlformats.org/officeDocument/2006/relationships/image" Target="../media/image115.png"/><Relationship Id="rId64" Type="http://schemas.openxmlformats.org/officeDocument/2006/relationships/image" Target="../media/image136.png"/><Relationship Id="rId118" Type="http://schemas.openxmlformats.org/officeDocument/2006/relationships/image" Target="../media/image190.png"/><Relationship Id="rId139" Type="http://schemas.openxmlformats.org/officeDocument/2006/relationships/image" Target="../media/image211.png"/><Relationship Id="rId85" Type="http://schemas.openxmlformats.org/officeDocument/2006/relationships/image" Target="../media/image157.png"/><Relationship Id="rId150" Type="http://schemas.openxmlformats.org/officeDocument/2006/relationships/image" Target="../media/image222.png"/><Relationship Id="rId171" Type="http://schemas.openxmlformats.org/officeDocument/2006/relationships/image" Target="../media/image243.png"/><Relationship Id="rId192" Type="http://schemas.openxmlformats.org/officeDocument/2006/relationships/image" Target="../media/image264.png"/><Relationship Id="rId12" Type="http://schemas.openxmlformats.org/officeDocument/2006/relationships/image" Target="../media/image84.png"/><Relationship Id="rId33" Type="http://schemas.openxmlformats.org/officeDocument/2006/relationships/image" Target="../media/image105.png"/><Relationship Id="rId108" Type="http://schemas.openxmlformats.org/officeDocument/2006/relationships/image" Target="../media/image180.png"/><Relationship Id="rId129" Type="http://schemas.openxmlformats.org/officeDocument/2006/relationships/image" Target="../media/image201.png"/><Relationship Id="rId54" Type="http://schemas.openxmlformats.org/officeDocument/2006/relationships/image" Target="../media/image126.png"/><Relationship Id="rId75" Type="http://schemas.openxmlformats.org/officeDocument/2006/relationships/image" Target="../media/image147.png"/><Relationship Id="rId96" Type="http://schemas.openxmlformats.org/officeDocument/2006/relationships/image" Target="../media/image168.png"/><Relationship Id="rId140" Type="http://schemas.openxmlformats.org/officeDocument/2006/relationships/image" Target="../media/image212.png"/><Relationship Id="rId161" Type="http://schemas.openxmlformats.org/officeDocument/2006/relationships/image" Target="../media/image233.png"/><Relationship Id="rId182" Type="http://schemas.openxmlformats.org/officeDocument/2006/relationships/image" Target="../media/image254.png"/><Relationship Id="rId6" Type="http://schemas.openxmlformats.org/officeDocument/2006/relationships/image" Target="../media/image78.png"/><Relationship Id="rId23" Type="http://schemas.openxmlformats.org/officeDocument/2006/relationships/image" Target="../media/image95.png"/><Relationship Id="rId119" Type="http://schemas.openxmlformats.org/officeDocument/2006/relationships/image" Target="../media/image191.png"/><Relationship Id="rId44" Type="http://schemas.openxmlformats.org/officeDocument/2006/relationships/image" Target="../media/image116.png"/><Relationship Id="rId65" Type="http://schemas.openxmlformats.org/officeDocument/2006/relationships/image" Target="../media/image137.png"/><Relationship Id="rId86" Type="http://schemas.openxmlformats.org/officeDocument/2006/relationships/image" Target="../media/image158.png"/><Relationship Id="rId130" Type="http://schemas.openxmlformats.org/officeDocument/2006/relationships/image" Target="../media/image202.png"/><Relationship Id="rId151" Type="http://schemas.openxmlformats.org/officeDocument/2006/relationships/image" Target="../media/image223.png"/><Relationship Id="rId172" Type="http://schemas.openxmlformats.org/officeDocument/2006/relationships/image" Target="../media/image244.png"/><Relationship Id="rId193" Type="http://schemas.openxmlformats.org/officeDocument/2006/relationships/image" Target="../media/image265.png"/><Relationship Id="rId13" Type="http://schemas.openxmlformats.org/officeDocument/2006/relationships/image" Target="../media/image85.png"/><Relationship Id="rId109" Type="http://schemas.openxmlformats.org/officeDocument/2006/relationships/image" Target="../media/image181.png"/><Relationship Id="rId34" Type="http://schemas.openxmlformats.org/officeDocument/2006/relationships/image" Target="../media/image106.png"/><Relationship Id="rId55" Type="http://schemas.openxmlformats.org/officeDocument/2006/relationships/image" Target="../media/image127.png"/><Relationship Id="rId76" Type="http://schemas.openxmlformats.org/officeDocument/2006/relationships/image" Target="../media/image148.png"/><Relationship Id="rId97" Type="http://schemas.openxmlformats.org/officeDocument/2006/relationships/image" Target="../media/image169.png"/><Relationship Id="rId120" Type="http://schemas.openxmlformats.org/officeDocument/2006/relationships/image" Target="../media/image192.png"/><Relationship Id="rId141" Type="http://schemas.openxmlformats.org/officeDocument/2006/relationships/image" Target="../media/image213.png"/><Relationship Id="rId7" Type="http://schemas.openxmlformats.org/officeDocument/2006/relationships/image" Target="../media/image79.png"/><Relationship Id="rId71" Type="http://schemas.openxmlformats.org/officeDocument/2006/relationships/image" Target="../media/image143.png"/><Relationship Id="rId92" Type="http://schemas.openxmlformats.org/officeDocument/2006/relationships/image" Target="../media/image164.png"/><Relationship Id="rId162" Type="http://schemas.openxmlformats.org/officeDocument/2006/relationships/image" Target="../media/image234.png"/><Relationship Id="rId183" Type="http://schemas.openxmlformats.org/officeDocument/2006/relationships/image" Target="../media/image255.png"/><Relationship Id="rId2" Type="http://schemas.openxmlformats.org/officeDocument/2006/relationships/image" Target="../media/image74.png"/><Relationship Id="rId29" Type="http://schemas.openxmlformats.org/officeDocument/2006/relationships/image" Target="../media/image101.png"/><Relationship Id="rId24" Type="http://schemas.openxmlformats.org/officeDocument/2006/relationships/image" Target="../media/image96.png"/><Relationship Id="rId40" Type="http://schemas.openxmlformats.org/officeDocument/2006/relationships/image" Target="../media/image112.png"/><Relationship Id="rId45" Type="http://schemas.openxmlformats.org/officeDocument/2006/relationships/image" Target="../media/image117.png"/><Relationship Id="rId66" Type="http://schemas.openxmlformats.org/officeDocument/2006/relationships/image" Target="../media/image138.png"/><Relationship Id="rId87" Type="http://schemas.openxmlformats.org/officeDocument/2006/relationships/image" Target="../media/image159.png"/><Relationship Id="rId110" Type="http://schemas.openxmlformats.org/officeDocument/2006/relationships/image" Target="../media/image182.png"/><Relationship Id="rId115" Type="http://schemas.openxmlformats.org/officeDocument/2006/relationships/image" Target="../media/image187.png"/><Relationship Id="rId131" Type="http://schemas.openxmlformats.org/officeDocument/2006/relationships/image" Target="../media/image203.png"/><Relationship Id="rId136" Type="http://schemas.openxmlformats.org/officeDocument/2006/relationships/image" Target="../media/image208.png"/><Relationship Id="rId157" Type="http://schemas.openxmlformats.org/officeDocument/2006/relationships/image" Target="../media/image229.png"/><Relationship Id="rId178" Type="http://schemas.openxmlformats.org/officeDocument/2006/relationships/image" Target="../media/image250.png"/><Relationship Id="rId61" Type="http://schemas.openxmlformats.org/officeDocument/2006/relationships/image" Target="../media/image133.png"/><Relationship Id="rId82" Type="http://schemas.openxmlformats.org/officeDocument/2006/relationships/image" Target="../media/image154.png"/><Relationship Id="rId152" Type="http://schemas.openxmlformats.org/officeDocument/2006/relationships/image" Target="../media/image224.png"/><Relationship Id="rId173" Type="http://schemas.openxmlformats.org/officeDocument/2006/relationships/image" Target="../media/image245.png"/><Relationship Id="rId194" Type="http://schemas.openxmlformats.org/officeDocument/2006/relationships/image" Target="../media/image266.png"/><Relationship Id="rId19" Type="http://schemas.openxmlformats.org/officeDocument/2006/relationships/image" Target="../media/image91.png"/><Relationship Id="rId14" Type="http://schemas.openxmlformats.org/officeDocument/2006/relationships/image" Target="../media/image86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56" Type="http://schemas.openxmlformats.org/officeDocument/2006/relationships/image" Target="../media/image128.png"/><Relationship Id="rId77" Type="http://schemas.openxmlformats.org/officeDocument/2006/relationships/image" Target="../media/image149.png"/><Relationship Id="rId100" Type="http://schemas.openxmlformats.org/officeDocument/2006/relationships/image" Target="../media/image172.png"/><Relationship Id="rId105" Type="http://schemas.openxmlformats.org/officeDocument/2006/relationships/image" Target="../media/image177.png"/><Relationship Id="rId126" Type="http://schemas.openxmlformats.org/officeDocument/2006/relationships/image" Target="../media/image198.png"/><Relationship Id="rId147" Type="http://schemas.openxmlformats.org/officeDocument/2006/relationships/image" Target="../media/image219.png"/><Relationship Id="rId168" Type="http://schemas.openxmlformats.org/officeDocument/2006/relationships/image" Target="../media/image240.png"/><Relationship Id="rId8" Type="http://schemas.openxmlformats.org/officeDocument/2006/relationships/image" Target="../media/image80.png"/><Relationship Id="rId51" Type="http://schemas.openxmlformats.org/officeDocument/2006/relationships/image" Target="../media/image123.png"/><Relationship Id="rId72" Type="http://schemas.openxmlformats.org/officeDocument/2006/relationships/image" Target="../media/image144.png"/><Relationship Id="rId93" Type="http://schemas.openxmlformats.org/officeDocument/2006/relationships/image" Target="../media/image165.png"/><Relationship Id="rId98" Type="http://schemas.openxmlformats.org/officeDocument/2006/relationships/image" Target="../media/image170.png"/><Relationship Id="rId121" Type="http://schemas.openxmlformats.org/officeDocument/2006/relationships/image" Target="../media/image193.png"/><Relationship Id="rId142" Type="http://schemas.openxmlformats.org/officeDocument/2006/relationships/image" Target="../media/image214.png"/><Relationship Id="rId163" Type="http://schemas.openxmlformats.org/officeDocument/2006/relationships/image" Target="../media/image235.png"/><Relationship Id="rId184" Type="http://schemas.openxmlformats.org/officeDocument/2006/relationships/image" Target="../media/image256.png"/><Relationship Id="rId189" Type="http://schemas.openxmlformats.org/officeDocument/2006/relationships/image" Target="../media/image261.png"/><Relationship Id="rId3" Type="http://schemas.openxmlformats.org/officeDocument/2006/relationships/image" Target="../media/image75.png"/><Relationship Id="rId25" Type="http://schemas.openxmlformats.org/officeDocument/2006/relationships/image" Target="../media/image97.png"/><Relationship Id="rId46" Type="http://schemas.openxmlformats.org/officeDocument/2006/relationships/image" Target="../media/image118.png"/><Relationship Id="rId67" Type="http://schemas.openxmlformats.org/officeDocument/2006/relationships/image" Target="../media/image139.png"/><Relationship Id="rId116" Type="http://schemas.openxmlformats.org/officeDocument/2006/relationships/image" Target="../media/image188.png"/><Relationship Id="rId137" Type="http://schemas.openxmlformats.org/officeDocument/2006/relationships/image" Target="../media/image209.png"/><Relationship Id="rId158" Type="http://schemas.openxmlformats.org/officeDocument/2006/relationships/image" Target="../media/image230.png"/><Relationship Id="rId20" Type="http://schemas.openxmlformats.org/officeDocument/2006/relationships/image" Target="../media/image92.png"/><Relationship Id="rId41" Type="http://schemas.openxmlformats.org/officeDocument/2006/relationships/image" Target="../media/image113.png"/><Relationship Id="rId62" Type="http://schemas.openxmlformats.org/officeDocument/2006/relationships/image" Target="../media/image134.png"/><Relationship Id="rId83" Type="http://schemas.openxmlformats.org/officeDocument/2006/relationships/image" Target="../media/image155.png"/><Relationship Id="rId88" Type="http://schemas.openxmlformats.org/officeDocument/2006/relationships/image" Target="../media/image160.png"/><Relationship Id="rId111" Type="http://schemas.openxmlformats.org/officeDocument/2006/relationships/image" Target="../media/image183.png"/><Relationship Id="rId132" Type="http://schemas.openxmlformats.org/officeDocument/2006/relationships/image" Target="../media/image204.png"/><Relationship Id="rId153" Type="http://schemas.openxmlformats.org/officeDocument/2006/relationships/image" Target="../media/image225.png"/><Relationship Id="rId174" Type="http://schemas.openxmlformats.org/officeDocument/2006/relationships/image" Target="../media/image246.png"/><Relationship Id="rId179" Type="http://schemas.openxmlformats.org/officeDocument/2006/relationships/image" Target="../media/image251.png"/><Relationship Id="rId195" Type="http://schemas.openxmlformats.org/officeDocument/2006/relationships/image" Target="../media/image267.png"/><Relationship Id="rId190" Type="http://schemas.openxmlformats.org/officeDocument/2006/relationships/image" Target="../media/image262.png"/><Relationship Id="rId15" Type="http://schemas.openxmlformats.org/officeDocument/2006/relationships/image" Target="../media/image87.png"/><Relationship Id="rId36" Type="http://schemas.openxmlformats.org/officeDocument/2006/relationships/image" Target="../media/image108.png"/><Relationship Id="rId57" Type="http://schemas.openxmlformats.org/officeDocument/2006/relationships/image" Target="../media/image129.png"/><Relationship Id="rId106" Type="http://schemas.openxmlformats.org/officeDocument/2006/relationships/image" Target="../media/image178.png"/><Relationship Id="rId127" Type="http://schemas.openxmlformats.org/officeDocument/2006/relationships/image" Target="../media/image199.png"/><Relationship Id="rId10" Type="http://schemas.openxmlformats.org/officeDocument/2006/relationships/image" Target="../media/image82.png"/><Relationship Id="rId31" Type="http://schemas.openxmlformats.org/officeDocument/2006/relationships/image" Target="../media/image103.png"/><Relationship Id="rId52" Type="http://schemas.openxmlformats.org/officeDocument/2006/relationships/image" Target="../media/image124.png"/><Relationship Id="rId73" Type="http://schemas.openxmlformats.org/officeDocument/2006/relationships/image" Target="../media/image145.png"/><Relationship Id="rId78" Type="http://schemas.openxmlformats.org/officeDocument/2006/relationships/image" Target="../media/image150.png"/><Relationship Id="rId94" Type="http://schemas.openxmlformats.org/officeDocument/2006/relationships/image" Target="../media/image166.png"/><Relationship Id="rId99" Type="http://schemas.openxmlformats.org/officeDocument/2006/relationships/image" Target="../media/image171.png"/><Relationship Id="rId101" Type="http://schemas.openxmlformats.org/officeDocument/2006/relationships/image" Target="../media/image173.png"/><Relationship Id="rId122" Type="http://schemas.openxmlformats.org/officeDocument/2006/relationships/image" Target="../media/image194.png"/><Relationship Id="rId143" Type="http://schemas.openxmlformats.org/officeDocument/2006/relationships/image" Target="../media/image215.png"/><Relationship Id="rId148" Type="http://schemas.openxmlformats.org/officeDocument/2006/relationships/image" Target="../media/image220.png"/><Relationship Id="rId164" Type="http://schemas.openxmlformats.org/officeDocument/2006/relationships/image" Target="../media/image236.png"/><Relationship Id="rId169" Type="http://schemas.openxmlformats.org/officeDocument/2006/relationships/image" Target="../media/image241.png"/><Relationship Id="rId185" Type="http://schemas.openxmlformats.org/officeDocument/2006/relationships/image" Target="../media/image25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80" Type="http://schemas.openxmlformats.org/officeDocument/2006/relationships/image" Target="../media/image252.png"/><Relationship Id="rId26" Type="http://schemas.openxmlformats.org/officeDocument/2006/relationships/image" Target="../media/image98.png"/><Relationship Id="rId47" Type="http://schemas.openxmlformats.org/officeDocument/2006/relationships/image" Target="../media/image119.png"/><Relationship Id="rId68" Type="http://schemas.openxmlformats.org/officeDocument/2006/relationships/image" Target="../media/image140.png"/><Relationship Id="rId89" Type="http://schemas.openxmlformats.org/officeDocument/2006/relationships/image" Target="../media/image161.png"/><Relationship Id="rId112" Type="http://schemas.openxmlformats.org/officeDocument/2006/relationships/image" Target="../media/image184.png"/><Relationship Id="rId133" Type="http://schemas.openxmlformats.org/officeDocument/2006/relationships/image" Target="../media/image205.png"/><Relationship Id="rId154" Type="http://schemas.openxmlformats.org/officeDocument/2006/relationships/image" Target="../media/image226.png"/><Relationship Id="rId175" Type="http://schemas.openxmlformats.org/officeDocument/2006/relationships/image" Target="../media/image247.png"/><Relationship Id="rId196" Type="http://schemas.openxmlformats.org/officeDocument/2006/relationships/image" Target="../media/image268.png"/><Relationship Id="rId16" Type="http://schemas.openxmlformats.org/officeDocument/2006/relationships/image" Target="../media/image88.png"/><Relationship Id="rId37" Type="http://schemas.openxmlformats.org/officeDocument/2006/relationships/image" Target="../media/image109.png"/><Relationship Id="rId58" Type="http://schemas.openxmlformats.org/officeDocument/2006/relationships/image" Target="../media/image130.png"/><Relationship Id="rId79" Type="http://schemas.openxmlformats.org/officeDocument/2006/relationships/image" Target="../media/image151.png"/><Relationship Id="rId102" Type="http://schemas.openxmlformats.org/officeDocument/2006/relationships/image" Target="../media/image174.png"/><Relationship Id="rId123" Type="http://schemas.openxmlformats.org/officeDocument/2006/relationships/image" Target="../media/image195.png"/><Relationship Id="rId144" Type="http://schemas.openxmlformats.org/officeDocument/2006/relationships/image" Target="../media/image216.png"/><Relationship Id="rId90" Type="http://schemas.openxmlformats.org/officeDocument/2006/relationships/image" Target="../media/image162.png"/><Relationship Id="rId165" Type="http://schemas.openxmlformats.org/officeDocument/2006/relationships/image" Target="../media/image237.png"/><Relationship Id="rId186" Type="http://schemas.openxmlformats.org/officeDocument/2006/relationships/image" Target="../media/image258.png"/><Relationship Id="rId27" Type="http://schemas.openxmlformats.org/officeDocument/2006/relationships/image" Target="../media/image99.png"/><Relationship Id="rId48" Type="http://schemas.openxmlformats.org/officeDocument/2006/relationships/image" Target="../media/image120.png"/><Relationship Id="rId69" Type="http://schemas.openxmlformats.org/officeDocument/2006/relationships/image" Target="../media/image141.png"/><Relationship Id="rId113" Type="http://schemas.openxmlformats.org/officeDocument/2006/relationships/image" Target="../media/image185.png"/><Relationship Id="rId134" Type="http://schemas.openxmlformats.org/officeDocument/2006/relationships/image" Target="../media/image206.png"/><Relationship Id="rId80" Type="http://schemas.openxmlformats.org/officeDocument/2006/relationships/image" Target="../media/image152.png"/><Relationship Id="rId155" Type="http://schemas.openxmlformats.org/officeDocument/2006/relationships/image" Target="../media/image227.png"/><Relationship Id="rId176" Type="http://schemas.openxmlformats.org/officeDocument/2006/relationships/image" Target="../media/image248.png"/><Relationship Id="rId197" Type="http://schemas.openxmlformats.org/officeDocument/2006/relationships/image" Target="../media/image269.png"/><Relationship Id="rId17" Type="http://schemas.openxmlformats.org/officeDocument/2006/relationships/image" Target="../media/image89.png"/><Relationship Id="rId38" Type="http://schemas.openxmlformats.org/officeDocument/2006/relationships/image" Target="../media/image110.png"/><Relationship Id="rId59" Type="http://schemas.openxmlformats.org/officeDocument/2006/relationships/image" Target="../media/image131.png"/><Relationship Id="rId103" Type="http://schemas.openxmlformats.org/officeDocument/2006/relationships/image" Target="../media/image175.png"/><Relationship Id="rId124" Type="http://schemas.openxmlformats.org/officeDocument/2006/relationships/image" Target="../media/image196.png"/><Relationship Id="rId70" Type="http://schemas.openxmlformats.org/officeDocument/2006/relationships/image" Target="../media/image142.png"/><Relationship Id="rId91" Type="http://schemas.openxmlformats.org/officeDocument/2006/relationships/image" Target="../media/image163.png"/><Relationship Id="rId145" Type="http://schemas.openxmlformats.org/officeDocument/2006/relationships/image" Target="../media/image217.png"/><Relationship Id="rId166" Type="http://schemas.openxmlformats.org/officeDocument/2006/relationships/image" Target="../media/image238.png"/><Relationship Id="rId187" Type="http://schemas.openxmlformats.org/officeDocument/2006/relationships/image" Target="../media/image259.png"/><Relationship Id="rId1" Type="http://schemas.openxmlformats.org/officeDocument/2006/relationships/slideLayout" Target="../slideLayouts/slideLayout3.xml"/><Relationship Id="rId28" Type="http://schemas.openxmlformats.org/officeDocument/2006/relationships/image" Target="../media/image100.png"/><Relationship Id="rId49" Type="http://schemas.openxmlformats.org/officeDocument/2006/relationships/image" Target="../media/image121.png"/><Relationship Id="rId114" Type="http://schemas.openxmlformats.org/officeDocument/2006/relationships/image" Target="../media/image186.png"/><Relationship Id="rId60" Type="http://schemas.openxmlformats.org/officeDocument/2006/relationships/image" Target="../media/image132.png"/><Relationship Id="rId81" Type="http://schemas.openxmlformats.org/officeDocument/2006/relationships/image" Target="../media/image153.png"/><Relationship Id="rId135" Type="http://schemas.openxmlformats.org/officeDocument/2006/relationships/image" Target="../media/image207.png"/><Relationship Id="rId156" Type="http://schemas.openxmlformats.org/officeDocument/2006/relationships/image" Target="../media/image228.png"/><Relationship Id="rId177" Type="http://schemas.openxmlformats.org/officeDocument/2006/relationships/image" Target="../media/image249.png"/><Relationship Id="rId198" Type="http://schemas.openxmlformats.org/officeDocument/2006/relationships/image" Target="../media/image270.png"/><Relationship Id="rId18" Type="http://schemas.openxmlformats.org/officeDocument/2006/relationships/image" Target="../media/image90.png"/><Relationship Id="rId39" Type="http://schemas.openxmlformats.org/officeDocument/2006/relationships/image" Target="../media/image111.png"/><Relationship Id="rId50" Type="http://schemas.openxmlformats.org/officeDocument/2006/relationships/image" Target="../media/image122.png"/><Relationship Id="rId104" Type="http://schemas.openxmlformats.org/officeDocument/2006/relationships/image" Target="../media/image176.png"/><Relationship Id="rId125" Type="http://schemas.openxmlformats.org/officeDocument/2006/relationships/image" Target="../media/image197.png"/><Relationship Id="rId146" Type="http://schemas.openxmlformats.org/officeDocument/2006/relationships/image" Target="../media/image218.png"/><Relationship Id="rId167" Type="http://schemas.openxmlformats.org/officeDocument/2006/relationships/image" Target="../media/image239.png"/><Relationship Id="rId188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18" Type="http://schemas.openxmlformats.org/officeDocument/2006/relationships/image" Target="../media/image287.png"/><Relationship Id="rId26" Type="http://schemas.openxmlformats.org/officeDocument/2006/relationships/image" Target="../media/image295.png"/><Relationship Id="rId3" Type="http://schemas.openxmlformats.org/officeDocument/2006/relationships/image" Target="../media/image272.png"/><Relationship Id="rId21" Type="http://schemas.openxmlformats.org/officeDocument/2006/relationships/image" Target="../media/image290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17" Type="http://schemas.openxmlformats.org/officeDocument/2006/relationships/image" Target="../media/image286.png"/><Relationship Id="rId25" Type="http://schemas.openxmlformats.org/officeDocument/2006/relationships/image" Target="../media/image294.png"/><Relationship Id="rId2" Type="http://schemas.openxmlformats.org/officeDocument/2006/relationships/image" Target="../media/image271.png"/><Relationship Id="rId16" Type="http://schemas.openxmlformats.org/officeDocument/2006/relationships/image" Target="../media/image285.png"/><Relationship Id="rId20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24" Type="http://schemas.openxmlformats.org/officeDocument/2006/relationships/image" Target="../media/image293.png"/><Relationship Id="rId5" Type="http://schemas.openxmlformats.org/officeDocument/2006/relationships/image" Target="../media/image274.png"/><Relationship Id="rId15" Type="http://schemas.openxmlformats.org/officeDocument/2006/relationships/image" Target="../media/image284.png"/><Relationship Id="rId23" Type="http://schemas.openxmlformats.org/officeDocument/2006/relationships/image" Target="../media/image292.png"/><Relationship Id="rId28" Type="http://schemas.openxmlformats.org/officeDocument/2006/relationships/image" Target="../media/image297.png"/><Relationship Id="rId10" Type="http://schemas.openxmlformats.org/officeDocument/2006/relationships/image" Target="../media/image279.png"/><Relationship Id="rId19" Type="http://schemas.openxmlformats.org/officeDocument/2006/relationships/image" Target="../media/image288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3.png"/><Relationship Id="rId22" Type="http://schemas.openxmlformats.org/officeDocument/2006/relationships/image" Target="../media/image291.png"/><Relationship Id="rId27" Type="http://schemas.openxmlformats.org/officeDocument/2006/relationships/image" Target="../media/image29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eg"/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jp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jpg"/><Relationship Id="rId2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188575" cy="11308715"/>
            <a:chOff x="0" y="0"/>
            <a:chExt cx="1018857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83459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188171" cy="1130855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5141246" y="4542835"/>
            <a:ext cx="694055" cy="694055"/>
            <a:chOff x="15141246" y="4542835"/>
            <a:chExt cx="694055" cy="694055"/>
          </a:xfrm>
        </p:grpSpPr>
        <p:sp>
          <p:nvSpPr>
            <p:cNvPr id="6" name="object 6"/>
            <p:cNvSpPr/>
            <p:nvPr/>
          </p:nvSpPr>
          <p:spPr>
            <a:xfrm>
              <a:off x="15141246" y="4542835"/>
              <a:ext cx="694055" cy="694055"/>
            </a:xfrm>
            <a:custGeom>
              <a:avLst/>
              <a:gdLst/>
              <a:ahLst/>
              <a:cxnLst/>
              <a:rect l="l" t="t" r="r" b="b"/>
              <a:pathLst>
                <a:path w="694055" h="694054">
                  <a:moveTo>
                    <a:pt x="346837" y="0"/>
                  </a:moveTo>
                  <a:lnTo>
                    <a:pt x="299773" y="3166"/>
                  </a:lnTo>
                  <a:lnTo>
                    <a:pt x="254633" y="12389"/>
                  </a:lnTo>
                  <a:lnTo>
                    <a:pt x="211832" y="27255"/>
                  </a:lnTo>
                  <a:lnTo>
                    <a:pt x="171781" y="47352"/>
                  </a:lnTo>
                  <a:lnTo>
                    <a:pt x="134894" y="72266"/>
                  </a:lnTo>
                  <a:lnTo>
                    <a:pt x="101585" y="101584"/>
                  </a:lnTo>
                  <a:lnTo>
                    <a:pt x="72267" y="134892"/>
                  </a:lnTo>
                  <a:lnTo>
                    <a:pt x="47353" y="171778"/>
                  </a:lnTo>
                  <a:lnTo>
                    <a:pt x="27256" y="211827"/>
                  </a:lnTo>
                  <a:lnTo>
                    <a:pt x="12389" y="254627"/>
                  </a:lnTo>
                  <a:lnTo>
                    <a:pt x="3166" y="299765"/>
                  </a:lnTo>
                  <a:lnTo>
                    <a:pt x="0" y="346827"/>
                  </a:lnTo>
                  <a:lnTo>
                    <a:pt x="3166" y="393888"/>
                  </a:lnTo>
                  <a:lnTo>
                    <a:pt x="12389" y="439026"/>
                  </a:lnTo>
                  <a:lnTo>
                    <a:pt x="27256" y="481826"/>
                  </a:lnTo>
                  <a:lnTo>
                    <a:pt x="47353" y="521875"/>
                  </a:lnTo>
                  <a:lnTo>
                    <a:pt x="72267" y="558761"/>
                  </a:lnTo>
                  <a:lnTo>
                    <a:pt x="101585" y="592069"/>
                  </a:lnTo>
                  <a:lnTo>
                    <a:pt x="134894" y="621387"/>
                  </a:lnTo>
                  <a:lnTo>
                    <a:pt x="171781" y="646301"/>
                  </a:lnTo>
                  <a:lnTo>
                    <a:pt x="211832" y="666398"/>
                  </a:lnTo>
                  <a:lnTo>
                    <a:pt x="254633" y="681265"/>
                  </a:lnTo>
                  <a:lnTo>
                    <a:pt x="299773" y="690488"/>
                  </a:lnTo>
                  <a:lnTo>
                    <a:pt x="346837" y="693654"/>
                  </a:lnTo>
                  <a:lnTo>
                    <a:pt x="393899" y="690488"/>
                  </a:lnTo>
                  <a:lnTo>
                    <a:pt x="439036" y="681265"/>
                  </a:lnTo>
                  <a:lnTo>
                    <a:pt x="481836" y="666398"/>
                  </a:lnTo>
                  <a:lnTo>
                    <a:pt x="521886" y="646301"/>
                  </a:lnTo>
                  <a:lnTo>
                    <a:pt x="558771" y="621387"/>
                  </a:lnTo>
                  <a:lnTo>
                    <a:pt x="592080" y="592069"/>
                  </a:lnTo>
                  <a:lnTo>
                    <a:pt x="621397" y="558761"/>
                  </a:lnTo>
                  <a:lnTo>
                    <a:pt x="646311" y="521875"/>
                  </a:lnTo>
                  <a:lnTo>
                    <a:pt x="666408" y="481826"/>
                  </a:lnTo>
                  <a:lnTo>
                    <a:pt x="681275" y="439026"/>
                  </a:lnTo>
                  <a:lnTo>
                    <a:pt x="690498" y="393888"/>
                  </a:lnTo>
                  <a:lnTo>
                    <a:pt x="693664" y="346827"/>
                  </a:lnTo>
                  <a:lnTo>
                    <a:pt x="690498" y="299765"/>
                  </a:lnTo>
                  <a:lnTo>
                    <a:pt x="681275" y="254627"/>
                  </a:lnTo>
                  <a:lnTo>
                    <a:pt x="666408" y="211827"/>
                  </a:lnTo>
                  <a:lnTo>
                    <a:pt x="646311" y="171778"/>
                  </a:lnTo>
                  <a:lnTo>
                    <a:pt x="621397" y="134892"/>
                  </a:lnTo>
                  <a:lnTo>
                    <a:pt x="592080" y="101584"/>
                  </a:lnTo>
                  <a:lnTo>
                    <a:pt x="558771" y="72266"/>
                  </a:lnTo>
                  <a:lnTo>
                    <a:pt x="521886" y="47352"/>
                  </a:lnTo>
                  <a:lnTo>
                    <a:pt x="481836" y="27255"/>
                  </a:lnTo>
                  <a:lnTo>
                    <a:pt x="439036" y="12389"/>
                  </a:lnTo>
                  <a:lnTo>
                    <a:pt x="393899" y="3166"/>
                  </a:lnTo>
                  <a:lnTo>
                    <a:pt x="346837" y="0"/>
                  </a:lnTo>
                  <a:close/>
                </a:path>
              </a:pathLst>
            </a:custGeom>
            <a:solidFill>
              <a:srgbClr val="E106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19376" y="4842325"/>
              <a:ext cx="162560" cy="121285"/>
            </a:xfrm>
            <a:custGeom>
              <a:avLst/>
              <a:gdLst/>
              <a:ahLst/>
              <a:cxnLst/>
              <a:rect l="l" t="t" r="r" b="b"/>
              <a:pathLst>
                <a:path w="162559" h="121285">
                  <a:moveTo>
                    <a:pt x="82143" y="101765"/>
                  </a:moveTo>
                  <a:lnTo>
                    <a:pt x="0" y="101765"/>
                  </a:lnTo>
                  <a:lnTo>
                    <a:pt x="0" y="120967"/>
                  </a:lnTo>
                  <a:lnTo>
                    <a:pt x="82143" y="120967"/>
                  </a:lnTo>
                  <a:lnTo>
                    <a:pt x="82143" y="101765"/>
                  </a:lnTo>
                  <a:close/>
                </a:path>
                <a:path w="162559" h="121285">
                  <a:moveTo>
                    <a:pt x="162026" y="69189"/>
                  </a:moveTo>
                  <a:lnTo>
                    <a:pt x="0" y="69189"/>
                  </a:lnTo>
                  <a:lnTo>
                    <a:pt x="0" y="88379"/>
                  </a:lnTo>
                  <a:lnTo>
                    <a:pt x="162026" y="88379"/>
                  </a:lnTo>
                  <a:lnTo>
                    <a:pt x="162026" y="69189"/>
                  </a:lnTo>
                  <a:close/>
                </a:path>
                <a:path w="162559" h="121285">
                  <a:moveTo>
                    <a:pt x="162026" y="33921"/>
                  </a:moveTo>
                  <a:lnTo>
                    <a:pt x="0" y="33921"/>
                  </a:lnTo>
                  <a:lnTo>
                    <a:pt x="0" y="53111"/>
                  </a:lnTo>
                  <a:lnTo>
                    <a:pt x="162026" y="53111"/>
                  </a:lnTo>
                  <a:lnTo>
                    <a:pt x="162026" y="33921"/>
                  </a:lnTo>
                  <a:close/>
                </a:path>
                <a:path w="162559" h="121285">
                  <a:moveTo>
                    <a:pt x="162026" y="0"/>
                  </a:moveTo>
                  <a:lnTo>
                    <a:pt x="0" y="0"/>
                  </a:lnTo>
                  <a:lnTo>
                    <a:pt x="0" y="19189"/>
                  </a:lnTo>
                  <a:lnTo>
                    <a:pt x="162026" y="19189"/>
                  </a:lnTo>
                  <a:lnTo>
                    <a:pt x="162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5559" y="4878019"/>
              <a:ext cx="93745" cy="1205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243252" y="4638515"/>
              <a:ext cx="568325" cy="461645"/>
            </a:xfrm>
            <a:custGeom>
              <a:avLst/>
              <a:gdLst/>
              <a:ahLst/>
              <a:cxnLst/>
              <a:rect l="l" t="t" r="r" b="b"/>
              <a:pathLst>
                <a:path w="568325" h="461645">
                  <a:moveTo>
                    <a:pt x="415582" y="186080"/>
                  </a:moveTo>
                  <a:lnTo>
                    <a:pt x="399389" y="178676"/>
                  </a:lnTo>
                  <a:lnTo>
                    <a:pt x="388315" y="173609"/>
                  </a:lnTo>
                  <a:lnTo>
                    <a:pt x="385965" y="172529"/>
                  </a:lnTo>
                  <a:lnTo>
                    <a:pt x="383908" y="171958"/>
                  </a:lnTo>
                  <a:lnTo>
                    <a:pt x="383908" y="180530"/>
                  </a:lnTo>
                  <a:lnTo>
                    <a:pt x="383908" y="371957"/>
                  </a:lnTo>
                  <a:lnTo>
                    <a:pt x="382066" y="373799"/>
                  </a:lnTo>
                  <a:lnTo>
                    <a:pt x="55689" y="373799"/>
                  </a:lnTo>
                  <a:lnTo>
                    <a:pt x="53860" y="371957"/>
                  </a:lnTo>
                  <a:lnTo>
                    <a:pt x="53860" y="180530"/>
                  </a:lnTo>
                  <a:lnTo>
                    <a:pt x="55689" y="178676"/>
                  </a:lnTo>
                  <a:lnTo>
                    <a:pt x="382066" y="178676"/>
                  </a:lnTo>
                  <a:lnTo>
                    <a:pt x="383908" y="180530"/>
                  </a:lnTo>
                  <a:lnTo>
                    <a:pt x="383908" y="171958"/>
                  </a:lnTo>
                  <a:lnTo>
                    <a:pt x="349681" y="162242"/>
                  </a:lnTo>
                  <a:lnTo>
                    <a:pt x="329793" y="158407"/>
                  </a:lnTo>
                  <a:lnTo>
                    <a:pt x="310845" y="154736"/>
                  </a:lnTo>
                  <a:lnTo>
                    <a:pt x="273558" y="149542"/>
                  </a:lnTo>
                  <a:lnTo>
                    <a:pt x="228066" y="149542"/>
                  </a:lnTo>
                  <a:lnTo>
                    <a:pt x="228066" y="161810"/>
                  </a:lnTo>
                  <a:lnTo>
                    <a:pt x="228066" y="170205"/>
                  </a:lnTo>
                  <a:lnTo>
                    <a:pt x="224675" y="173609"/>
                  </a:lnTo>
                  <a:lnTo>
                    <a:pt x="216255" y="173609"/>
                  </a:lnTo>
                  <a:lnTo>
                    <a:pt x="212864" y="170205"/>
                  </a:lnTo>
                  <a:lnTo>
                    <a:pt x="212864" y="161810"/>
                  </a:lnTo>
                  <a:lnTo>
                    <a:pt x="216255" y="158407"/>
                  </a:lnTo>
                  <a:lnTo>
                    <a:pt x="224675" y="158407"/>
                  </a:lnTo>
                  <a:lnTo>
                    <a:pt x="228066" y="161810"/>
                  </a:lnTo>
                  <a:lnTo>
                    <a:pt x="228066" y="149542"/>
                  </a:lnTo>
                  <a:lnTo>
                    <a:pt x="26847" y="149542"/>
                  </a:lnTo>
                  <a:lnTo>
                    <a:pt x="21640" y="154736"/>
                  </a:lnTo>
                  <a:lnTo>
                    <a:pt x="21539" y="404850"/>
                  </a:lnTo>
                  <a:lnTo>
                    <a:pt x="415582" y="404850"/>
                  </a:lnTo>
                  <a:lnTo>
                    <a:pt x="415582" y="373799"/>
                  </a:lnTo>
                  <a:lnTo>
                    <a:pt x="415582" y="186080"/>
                  </a:lnTo>
                  <a:close/>
                </a:path>
                <a:path w="568325" h="461645">
                  <a:moveTo>
                    <a:pt x="439661" y="424065"/>
                  </a:moveTo>
                  <a:lnTo>
                    <a:pt x="0" y="424065"/>
                  </a:lnTo>
                  <a:lnTo>
                    <a:pt x="0" y="443090"/>
                  </a:lnTo>
                  <a:lnTo>
                    <a:pt x="1447" y="450227"/>
                  </a:lnTo>
                  <a:lnTo>
                    <a:pt x="5384" y="456069"/>
                  </a:lnTo>
                  <a:lnTo>
                    <a:pt x="11226" y="460006"/>
                  </a:lnTo>
                  <a:lnTo>
                    <a:pt x="18376" y="461454"/>
                  </a:lnTo>
                  <a:lnTo>
                    <a:pt x="421297" y="461454"/>
                  </a:lnTo>
                  <a:lnTo>
                    <a:pt x="428447" y="460006"/>
                  </a:lnTo>
                  <a:lnTo>
                    <a:pt x="434276" y="456069"/>
                  </a:lnTo>
                  <a:lnTo>
                    <a:pt x="438213" y="450227"/>
                  </a:lnTo>
                  <a:lnTo>
                    <a:pt x="439661" y="443090"/>
                  </a:lnTo>
                  <a:lnTo>
                    <a:pt x="439661" y="424065"/>
                  </a:lnTo>
                  <a:close/>
                </a:path>
                <a:path w="568325" h="461645">
                  <a:moveTo>
                    <a:pt x="450392" y="203923"/>
                  </a:moveTo>
                  <a:lnTo>
                    <a:pt x="440461" y="197904"/>
                  </a:lnTo>
                  <a:lnTo>
                    <a:pt x="432460" y="193725"/>
                  </a:lnTo>
                  <a:lnTo>
                    <a:pt x="427113" y="191312"/>
                  </a:lnTo>
                  <a:lnTo>
                    <a:pt x="425170" y="190525"/>
                  </a:lnTo>
                  <a:lnTo>
                    <a:pt x="426046" y="214909"/>
                  </a:lnTo>
                  <a:lnTo>
                    <a:pt x="435381" y="213791"/>
                  </a:lnTo>
                  <a:lnTo>
                    <a:pt x="441020" y="212280"/>
                  </a:lnTo>
                  <a:lnTo>
                    <a:pt x="445274" y="209321"/>
                  </a:lnTo>
                  <a:lnTo>
                    <a:pt x="450392" y="203923"/>
                  </a:lnTo>
                  <a:close/>
                </a:path>
                <a:path w="568325" h="461645">
                  <a:moveTo>
                    <a:pt x="506425" y="107061"/>
                  </a:moveTo>
                  <a:lnTo>
                    <a:pt x="436156" y="27762"/>
                  </a:lnTo>
                  <a:lnTo>
                    <a:pt x="433400" y="26352"/>
                  </a:lnTo>
                  <a:lnTo>
                    <a:pt x="170319" y="0"/>
                  </a:lnTo>
                  <a:lnTo>
                    <a:pt x="168643" y="3378"/>
                  </a:lnTo>
                  <a:lnTo>
                    <a:pt x="247573" y="90347"/>
                  </a:lnTo>
                  <a:lnTo>
                    <a:pt x="251244" y="84404"/>
                  </a:lnTo>
                  <a:lnTo>
                    <a:pt x="261785" y="71335"/>
                  </a:lnTo>
                  <a:lnTo>
                    <a:pt x="278574" y="58356"/>
                  </a:lnTo>
                  <a:lnTo>
                    <a:pt x="300951" y="52641"/>
                  </a:lnTo>
                  <a:lnTo>
                    <a:pt x="347878" y="59245"/>
                  </a:lnTo>
                  <a:lnTo>
                    <a:pt x="388353" y="72605"/>
                  </a:lnTo>
                  <a:lnTo>
                    <a:pt x="420979" y="89954"/>
                  </a:lnTo>
                  <a:lnTo>
                    <a:pt x="444360" y="108534"/>
                  </a:lnTo>
                  <a:lnTo>
                    <a:pt x="413956" y="91084"/>
                  </a:lnTo>
                  <a:lnTo>
                    <a:pt x="381012" y="79590"/>
                  </a:lnTo>
                  <a:lnTo>
                    <a:pt x="349148" y="72491"/>
                  </a:lnTo>
                  <a:lnTo>
                    <a:pt x="321995" y="68199"/>
                  </a:lnTo>
                  <a:lnTo>
                    <a:pt x="302907" y="65709"/>
                  </a:lnTo>
                  <a:lnTo>
                    <a:pt x="292112" y="66128"/>
                  </a:lnTo>
                  <a:lnTo>
                    <a:pt x="285623" y="70573"/>
                  </a:lnTo>
                  <a:lnTo>
                    <a:pt x="279438" y="80162"/>
                  </a:lnTo>
                  <a:lnTo>
                    <a:pt x="255054" y="122275"/>
                  </a:lnTo>
                  <a:lnTo>
                    <a:pt x="250621" y="129362"/>
                  </a:lnTo>
                  <a:lnTo>
                    <a:pt x="255117" y="136626"/>
                  </a:lnTo>
                  <a:lnTo>
                    <a:pt x="259105" y="137515"/>
                  </a:lnTo>
                  <a:lnTo>
                    <a:pt x="327558" y="143865"/>
                  </a:lnTo>
                  <a:lnTo>
                    <a:pt x="377799" y="156032"/>
                  </a:lnTo>
                  <a:lnTo>
                    <a:pt x="416966" y="172059"/>
                  </a:lnTo>
                  <a:lnTo>
                    <a:pt x="452145" y="190017"/>
                  </a:lnTo>
                  <a:lnTo>
                    <a:pt x="453364" y="189852"/>
                  </a:lnTo>
                  <a:lnTo>
                    <a:pt x="453555" y="187032"/>
                  </a:lnTo>
                  <a:lnTo>
                    <a:pt x="452539" y="179082"/>
                  </a:lnTo>
                  <a:lnTo>
                    <a:pt x="450113" y="163499"/>
                  </a:lnTo>
                  <a:lnTo>
                    <a:pt x="506425" y="167728"/>
                  </a:lnTo>
                  <a:lnTo>
                    <a:pt x="506425" y="107061"/>
                  </a:lnTo>
                  <a:close/>
                </a:path>
                <a:path w="568325" h="461645">
                  <a:moveTo>
                    <a:pt x="568007" y="172123"/>
                  </a:moveTo>
                  <a:lnTo>
                    <a:pt x="521081" y="120053"/>
                  </a:lnTo>
                  <a:lnTo>
                    <a:pt x="521436" y="205917"/>
                  </a:lnTo>
                  <a:lnTo>
                    <a:pt x="521195" y="205917"/>
                  </a:lnTo>
                  <a:lnTo>
                    <a:pt x="516940" y="210185"/>
                  </a:lnTo>
                  <a:lnTo>
                    <a:pt x="516940" y="220675"/>
                  </a:lnTo>
                  <a:lnTo>
                    <a:pt x="521119" y="224866"/>
                  </a:lnTo>
                  <a:lnTo>
                    <a:pt x="512140" y="291655"/>
                  </a:lnTo>
                  <a:lnTo>
                    <a:pt x="511251" y="297218"/>
                  </a:lnTo>
                  <a:lnTo>
                    <a:pt x="515556" y="302260"/>
                  </a:lnTo>
                  <a:lnTo>
                    <a:pt x="538264" y="302260"/>
                  </a:lnTo>
                  <a:lnTo>
                    <a:pt x="542544" y="297332"/>
                  </a:lnTo>
                  <a:lnTo>
                    <a:pt x="531761" y="224866"/>
                  </a:lnTo>
                  <a:lnTo>
                    <a:pt x="535952" y="220675"/>
                  </a:lnTo>
                  <a:lnTo>
                    <a:pt x="535952" y="215430"/>
                  </a:lnTo>
                  <a:lnTo>
                    <a:pt x="535952" y="210185"/>
                  </a:lnTo>
                  <a:lnTo>
                    <a:pt x="531698" y="205917"/>
                  </a:lnTo>
                  <a:lnTo>
                    <a:pt x="531279" y="205917"/>
                  </a:lnTo>
                  <a:lnTo>
                    <a:pt x="531279" y="170599"/>
                  </a:lnTo>
                  <a:lnTo>
                    <a:pt x="565289" y="176974"/>
                  </a:lnTo>
                  <a:lnTo>
                    <a:pt x="568007" y="172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3510426" y="6517623"/>
            <a:ext cx="272415" cy="294005"/>
          </a:xfrm>
          <a:custGeom>
            <a:avLst/>
            <a:gdLst/>
            <a:ahLst/>
            <a:cxnLst/>
            <a:rect l="l" t="t" r="r" b="b"/>
            <a:pathLst>
              <a:path w="272415" h="294004">
                <a:moveTo>
                  <a:pt x="116174" y="0"/>
                </a:moveTo>
                <a:lnTo>
                  <a:pt x="0" y="0"/>
                </a:lnTo>
                <a:lnTo>
                  <a:pt x="0" y="293582"/>
                </a:lnTo>
                <a:lnTo>
                  <a:pt x="116174" y="293582"/>
                </a:lnTo>
                <a:lnTo>
                  <a:pt x="168154" y="286529"/>
                </a:lnTo>
                <a:lnTo>
                  <a:pt x="194589" y="274295"/>
                </a:lnTo>
                <a:lnTo>
                  <a:pt x="21392" y="274295"/>
                </a:lnTo>
                <a:lnTo>
                  <a:pt x="21392" y="19297"/>
                </a:lnTo>
                <a:lnTo>
                  <a:pt x="194611" y="19297"/>
                </a:lnTo>
                <a:lnTo>
                  <a:pt x="168154" y="7052"/>
                </a:lnTo>
                <a:lnTo>
                  <a:pt x="116174" y="0"/>
                </a:lnTo>
                <a:close/>
              </a:path>
              <a:path w="272415" h="294004">
                <a:moveTo>
                  <a:pt x="194611" y="19297"/>
                </a:moveTo>
                <a:lnTo>
                  <a:pt x="114499" y="19297"/>
                </a:lnTo>
                <a:lnTo>
                  <a:pt x="160564" y="25390"/>
                </a:lnTo>
                <a:lnTo>
                  <a:pt x="198355" y="42674"/>
                </a:lnTo>
                <a:lnTo>
                  <a:pt x="226744" y="69661"/>
                </a:lnTo>
                <a:lnTo>
                  <a:pt x="244605" y="104863"/>
                </a:lnTo>
                <a:lnTo>
                  <a:pt x="250809" y="146791"/>
                </a:lnTo>
                <a:lnTo>
                  <a:pt x="244605" y="188720"/>
                </a:lnTo>
                <a:lnTo>
                  <a:pt x="226744" y="223924"/>
                </a:lnTo>
                <a:lnTo>
                  <a:pt x="198355" y="250915"/>
                </a:lnTo>
                <a:lnTo>
                  <a:pt x="160564" y="268202"/>
                </a:lnTo>
                <a:lnTo>
                  <a:pt x="114499" y="274295"/>
                </a:lnTo>
                <a:lnTo>
                  <a:pt x="194589" y="274295"/>
                </a:lnTo>
                <a:lnTo>
                  <a:pt x="211318" y="266552"/>
                </a:lnTo>
                <a:lnTo>
                  <a:pt x="244094" y="235422"/>
                </a:lnTo>
                <a:lnTo>
                  <a:pt x="264912" y="194911"/>
                </a:lnTo>
                <a:lnTo>
                  <a:pt x="272201" y="146791"/>
                </a:lnTo>
                <a:lnTo>
                  <a:pt x="264912" y="98670"/>
                </a:lnTo>
                <a:lnTo>
                  <a:pt x="244094" y="58159"/>
                </a:lnTo>
                <a:lnTo>
                  <a:pt x="211318" y="27029"/>
                </a:lnTo>
                <a:lnTo>
                  <a:pt x="194611" y="19297"/>
                </a:lnTo>
                <a:close/>
              </a:path>
            </a:pathLst>
          </a:custGeom>
          <a:solidFill>
            <a:srgbClr val="064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54447" y="6517633"/>
            <a:ext cx="235585" cy="295910"/>
          </a:xfrm>
          <a:custGeom>
            <a:avLst/>
            <a:gdLst/>
            <a:ahLst/>
            <a:cxnLst/>
            <a:rect l="l" t="t" r="r" b="b"/>
            <a:pathLst>
              <a:path w="235584" h="295909">
                <a:moveTo>
                  <a:pt x="235280" y="0"/>
                </a:moveTo>
                <a:lnTo>
                  <a:pt x="213899" y="0"/>
                </a:lnTo>
                <a:lnTo>
                  <a:pt x="213899" y="168183"/>
                </a:lnTo>
                <a:lnTo>
                  <a:pt x="207502" y="215986"/>
                </a:lnTo>
                <a:lnTo>
                  <a:pt x="188837" y="249598"/>
                </a:lnTo>
                <a:lnTo>
                  <a:pt x="158690" y="269449"/>
                </a:lnTo>
                <a:lnTo>
                  <a:pt x="117849" y="275970"/>
                </a:lnTo>
                <a:lnTo>
                  <a:pt x="76943" y="269449"/>
                </a:lnTo>
                <a:lnTo>
                  <a:pt x="46653" y="249598"/>
                </a:lnTo>
                <a:lnTo>
                  <a:pt x="27843" y="215986"/>
                </a:lnTo>
                <a:lnTo>
                  <a:pt x="21381" y="168183"/>
                </a:lnTo>
                <a:lnTo>
                  <a:pt x="21381" y="0"/>
                </a:lnTo>
                <a:lnTo>
                  <a:pt x="0" y="0"/>
                </a:lnTo>
                <a:lnTo>
                  <a:pt x="0" y="169021"/>
                </a:lnTo>
                <a:lnTo>
                  <a:pt x="8086" y="224198"/>
                </a:lnTo>
                <a:lnTo>
                  <a:pt x="31351" y="263804"/>
                </a:lnTo>
                <a:lnTo>
                  <a:pt x="68297" y="287682"/>
                </a:lnTo>
                <a:lnTo>
                  <a:pt x="117430" y="295676"/>
                </a:lnTo>
                <a:lnTo>
                  <a:pt x="166634" y="287682"/>
                </a:lnTo>
                <a:lnTo>
                  <a:pt x="203724" y="263804"/>
                </a:lnTo>
                <a:lnTo>
                  <a:pt x="227129" y="224198"/>
                </a:lnTo>
                <a:lnTo>
                  <a:pt x="235280" y="169021"/>
                </a:lnTo>
                <a:lnTo>
                  <a:pt x="235280" y="0"/>
                </a:lnTo>
                <a:close/>
              </a:path>
            </a:pathLst>
          </a:custGeom>
          <a:solidFill>
            <a:srgbClr val="064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89532" y="6517633"/>
            <a:ext cx="558165" cy="294005"/>
          </a:xfrm>
          <a:custGeom>
            <a:avLst/>
            <a:gdLst/>
            <a:ahLst/>
            <a:cxnLst/>
            <a:rect l="l" t="t" r="r" b="b"/>
            <a:pathLst>
              <a:path w="558165" h="294004">
                <a:moveTo>
                  <a:pt x="239064" y="215988"/>
                </a:moveTo>
                <a:lnTo>
                  <a:pt x="234810" y="188417"/>
                </a:lnTo>
                <a:lnTo>
                  <a:pt x="222338" y="166814"/>
                </a:lnTo>
                <a:lnTo>
                  <a:pt x="217665" y="163258"/>
                </a:lnTo>
                <a:lnTo>
                  <a:pt x="217665" y="214312"/>
                </a:lnTo>
                <a:lnTo>
                  <a:pt x="212001" y="241681"/>
                </a:lnTo>
                <a:lnTo>
                  <a:pt x="195338" y="260604"/>
                </a:lnTo>
                <a:lnTo>
                  <a:pt x="168122" y="271576"/>
                </a:lnTo>
                <a:lnTo>
                  <a:pt x="130848" y="275132"/>
                </a:lnTo>
                <a:lnTo>
                  <a:pt x="21374" y="275132"/>
                </a:lnTo>
                <a:lnTo>
                  <a:pt x="21374" y="153924"/>
                </a:lnTo>
                <a:lnTo>
                  <a:pt x="130848" y="153924"/>
                </a:lnTo>
                <a:lnTo>
                  <a:pt x="168122" y="157454"/>
                </a:lnTo>
                <a:lnTo>
                  <a:pt x="195338" y="168389"/>
                </a:lnTo>
                <a:lnTo>
                  <a:pt x="212001" y="187185"/>
                </a:lnTo>
                <a:lnTo>
                  <a:pt x="217665" y="214312"/>
                </a:lnTo>
                <a:lnTo>
                  <a:pt x="217665" y="163258"/>
                </a:lnTo>
                <a:lnTo>
                  <a:pt x="205435" y="153924"/>
                </a:lnTo>
                <a:lnTo>
                  <a:pt x="202082" y="151358"/>
                </a:lnTo>
                <a:lnTo>
                  <a:pt x="174472" y="142176"/>
                </a:lnTo>
                <a:lnTo>
                  <a:pt x="210019" y="118059"/>
                </a:lnTo>
                <a:lnTo>
                  <a:pt x="223545" y="75069"/>
                </a:lnTo>
                <a:lnTo>
                  <a:pt x="216598" y="42824"/>
                </a:lnTo>
                <a:lnTo>
                  <a:pt x="201726" y="25336"/>
                </a:lnTo>
                <a:lnTo>
                  <a:pt x="201726" y="76746"/>
                </a:lnTo>
                <a:lnTo>
                  <a:pt x="196354" y="102374"/>
                </a:lnTo>
                <a:lnTo>
                  <a:pt x="180708" y="120738"/>
                </a:lnTo>
                <a:lnTo>
                  <a:pt x="155549" y="131775"/>
                </a:lnTo>
                <a:lnTo>
                  <a:pt x="121627" y="135470"/>
                </a:lnTo>
                <a:lnTo>
                  <a:pt x="21374" y="135470"/>
                </a:lnTo>
                <a:lnTo>
                  <a:pt x="21374" y="18440"/>
                </a:lnTo>
                <a:lnTo>
                  <a:pt x="121627" y="18440"/>
                </a:lnTo>
                <a:lnTo>
                  <a:pt x="155549" y="22123"/>
                </a:lnTo>
                <a:lnTo>
                  <a:pt x="180708" y="33121"/>
                </a:lnTo>
                <a:lnTo>
                  <a:pt x="196354" y="51358"/>
                </a:lnTo>
                <a:lnTo>
                  <a:pt x="201726" y="76746"/>
                </a:lnTo>
                <a:lnTo>
                  <a:pt x="201726" y="25336"/>
                </a:lnTo>
                <a:lnTo>
                  <a:pt x="196596" y="19291"/>
                </a:lnTo>
                <a:lnTo>
                  <a:pt x="194729" y="18440"/>
                </a:lnTo>
                <a:lnTo>
                  <a:pt x="164795" y="4889"/>
                </a:lnTo>
                <a:lnTo>
                  <a:pt x="122466" y="0"/>
                </a:lnTo>
                <a:lnTo>
                  <a:pt x="0" y="0"/>
                </a:lnTo>
                <a:lnTo>
                  <a:pt x="0" y="293573"/>
                </a:lnTo>
                <a:lnTo>
                  <a:pt x="130848" y="293573"/>
                </a:lnTo>
                <a:lnTo>
                  <a:pt x="178193" y="288417"/>
                </a:lnTo>
                <a:lnTo>
                  <a:pt x="208000" y="275132"/>
                </a:lnTo>
                <a:lnTo>
                  <a:pt x="212001" y="273342"/>
                </a:lnTo>
                <a:lnTo>
                  <a:pt x="232295" y="248996"/>
                </a:lnTo>
                <a:lnTo>
                  <a:pt x="239064" y="215988"/>
                </a:lnTo>
                <a:close/>
              </a:path>
              <a:path w="558165" h="294004">
                <a:moveTo>
                  <a:pt x="557860" y="293585"/>
                </a:moveTo>
                <a:lnTo>
                  <a:pt x="519849" y="210959"/>
                </a:lnTo>
                <a:lnTo>
                  <a:pt x="511556" y="192938"/>
                </a:lnTo>
                <a:lnTo>
                  <a:pt x="489077" y="144081"/>
                </a:lnTo>
                <a:lnTo>
                  <a:pt x="489077" y="192938"/>
                </a:lnTo>
                <a:lnTo>
                  <a:pt x="335153" y="192938"/>
                </a:lnTo>
                <a:lnTo>
                  <a:pt x="411899" y="23495"/>
                </a:lnTo>
                <a:lnTo>
                  <a:pt x="489077" y="192938"/>
                </a:lnTo>
                <a:lnTo>
                  <a:pt x="489077" y="144081"/>
                </a:lnTo>
                <a:lnTo>
                  <a:pt x="433603" y="23495"/>
                </a:lnTo>
                <a:lnTo>
                  <a:pt x="422795" y="12"/>
                </a:lnTo>
                <a:lnTo>
                  <a:pt x="401408" y="12"/>
                </a:lnTo>
                <a:lnTo>
                  <a:pt x="266369" y="293585"/>
                </a:lnTo>
                <a:lnTo>
                  <a:pt x="289433" y="293585"/>
                </a:lnTo>
                <a:lnTo>
                  <a:pt x="326758" y="210959"/>
                </a:lnTo>
                <a:lnTo>
                  <a:pt x="497039" y="210959"/>
                </a:lnTo>
                <a:lnTo>
                  <a:pt x="534784" y="293585"/>
                </a:lnTo>
                <a:lnTo>
                  <a:pt x="557860" y="293585"/>
                </a:lnTo>
                <a:close/>
              </a:path>
            </a:pathLst>
          </a:custGeom>
          <a:solidFill>
            <a:srgbClr val="064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00701" y="6517633"/>
            <a:ext cx="21590" cy="294005"/>
          </a:xfrm>
          <a:custGeom>
            <a:avLst/>
            <a:gdLst/>
            <a:ahLst/>
            <a:cxnLst/>
            <a:rect l="l" t="t" r="r" b="b"/>
            <a:pathLst>
              <a:path w="21590" h="294004">
                <a:moveTo>
                  <a:pt x="21381" y="0"/>
                </a:moveTo>
                <a:lnTo>
                  <a:pt x="0" y="0"/>
                </a:lnTo>
                <a:lnTo>
                  <a:pt x="0" y="293582"/>
                </a:lnTo>
                <a:lnTo>
                  <a:pt x="21381" y="293582"/>
                </a:lnTo>
                <a:lnTo>
                  <a:pt x="21381" y="0"/>
                </a:lnTo>
                <a:close/>
              </a:path>
            </a:pathLst>
          </a:custGeom>
          <a:solidFill>
            <a:srgbClr val="064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897619" y="6777239"/>
            <a:ext cx="35560" cy="93980"/>
          </a:xfrm>
          <a:custGeom>
            <a:avLst/>
            <a:gdLst/>
            <a:ahLst/>
            <a:cxnLst/>
            <a:rect l="l" t="t" r="r" b="b"/>
            <a:pathLst>
              <a:path w="35559" h="93979">
                <a:moveTo>
                  <a:pt x="28093" y="0"/>
                </a:moveTo>
                <a:lnTo>
                  <a:pt x="7539" y="0"/>
                </a:lnTo>
                <a:lnTo>
                  <a:pt x="0" y="7559"/>
                </a:lnTo>
                <a:lnTo>
                  <a:pt x="0" y="26428"/>
                </a:lnTo>
                <a:lnTo>
                  <a:pt x="5444" y="32721"/>
                </a:lnTo>
                <a:lnTo>
                  <a:pt x="13842" y="34815"/>
                </a:lnTo>
                <a:lnTo>
                  <a:pt x="0" y="93955"/>
                </a:lnTo>
                <a:lnTo>
                  <a:pt x="15099" y="93955"/>
                </a:lnTo>
                <a:lnTo>
                  <a:pt x="35224" y="23915"/>
                </a:lnTo>
                <a:lnTo>
                  <a:pt x="35224" y="17622"/>
                </a:lnTo>
                <a:lnTo>
                  <a:pt x="35224" y="8397"/>
                </a:lnTo>
                <a:lnTo>
                  <a:pt x="28093" y="0"/>
                </a:lnTo>
                <a:close/>
              </a:path>
            </a:pathLst>
          </a:custGeom>
          <a:solidFill>
            <a:srgbClr val="064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74227" y="6515537"/>
            <a:ext cx="949325" cy="297815"/>
          </a:xfrm>
          <a:custGeom>
            <a:avLst/>
            <a:gdLst/>
            <a:ahLst/>
            <a:cxnLst/>
            <a:rect l="l" t="t" r="r" b="b"/>
            <a:pathLst>
              <a:path w="949325" h="297815">
                <a:moveTo>
                  <a:pt x="209702" y="276390"/>
                </a:moveTo>
                <a:lnTo>
                  <a:pt x="39420" y="276390"/>
                </a:lnTo>
                <a:lnTo>
                  <a:pt x="147624" y="168605"/>
                </a:lnTo>
                <a:lnTo>
                  <a:pt x="171373" y="142227"/>
                </a:lnTo>
                <a:lnTo>
                  <a:pt x="186004" y="119316"/>
                </a:lnTo>
                <a:lnTo>
                  <a:pt x="193395" y="98298"/>
                </a:lnTo>
                <a:lnTo>
                  <a:pt x="195440" y="77584"/>
                </a:lnTo>
                <a:lnTo>
                  <a:pt x="188772" y="45288"/>
                </a:lnTo>
                <a:lnTo>
                  <a:pt x="169799" y="20866"/>
                </a:lnTo>
                <a:lnTo>
                  <a:pt x="140055" y="5397"/>
                </a:lnTo>
                <a:lnTo>
                  <a:pt x="101079" y="0"/>
                </a:lnTo>
                <a:lnTo>
                  <a:pt x="69824" y="2692"/>
                </a:lnTo>
                <a:lnTo>
                  <a:pt x="42354" y="10541"/>
                </a:lnTo>
                <a:lnTo>
                  <a:pt x="18973" y="23177"/>
                </a:lnTo>
                <a:lnTo>
                  <a:pt x="0" y="40259"/>
                </a:lnTo>
                <a:lnTo>
                  <a:pt x="15100" y="53682"/>
                </a:lnTo>
                <a:lnTo>
                  <a:pt x="31572" y="38646"/>
                </a:lnTo>
                <a:lnTo>
                  <a:pt x="50952" y="28041"/>
                </a:lnTo>
                <a:lnTo>
                  <a:pt x="73482" y="21767"/>
                </a:lnTo>
                <a:lnTo>
                  <a:pt x="99402" y="19697"/>
                </a:lnTo>
                <a:lnTo>
                  <a:pt x="131521" y="23888"/>
                </a:lnTo>
                <a:lnTo>
                  <a:pt x="154762" y="35852"/>
                </a:lnTo>
                <a:lnTo>
                  <a:pt x="168884" y="54737"/>
                </a:lnTo>
                <a:lnTo>
                  <a:pt x="173634" y="79679"/>
                </a:lnTo>
                <a:lnTo>
                  <a:pt x="172046" y="96291"/>
                </a:lnTo>
                <a:lnTo>
                  <a:pt x="165925" y="113766"/>
                </a:lnTo>
                <a:lnTo>
                  <a:pt x="153289" y="133591"/>
                </a:lnTo>
                <a:lnTo>
                  <a:pt x="132105" y="157276"/>
                </a:lnTo>
                <a:lnTo>
                  <a:pt x="7962" y="280581"/>
                </a:lnTo>
                <a:lnTo>
                  <a:pt x="7962" y="295668"/>
                </a:lnTo>
                <a:lnTo>
                  <a:pt x="209702" y="295668"/>
                </a:lnTo>
                <a:lnTo>
                  <a:pt x="209702" y="276390"/>
                </a:lnTo>
                <a:close/>
              </a:path>
              <a:path w="949325" h="297815">
                <a:moveTo>
                  <a:pt x="478104" y="148894"/>
                </a:moveTo>
                <a:lnTo>
                  <a:pt x="472630" y="98132"/>
                </a:lnTo>
                <a:lnTo>
                  <a:pt x="457098" y="56807"/>
                </a:lnTo>
                <a:lnTo>
                  <a:pt x="456704" y="56311"/>
                </a:lnTo>
                <a:lnTo>
                  <a:pt x="456704" y="148894"/>
                </a:lnTo>
                <a:lnTo>
                  <a:pt x="449884" y="203581"/>
                </a:lnTo>
                <a:lnTo>
                  <a:pt x="430707" y="244157"/>
                </a:lnTo>
                <a:lnTo>
                  <a:pt x="401154" y="269392"/>
                </a:lnTo>
                <a:lnTo>
                  <a:pt x="363181" y="278079"/>
                </a:lnTo>
                <a:lnTo>
                  <a:pt x="325208" y="269392"/>
                </a:lnTo>
                <a:lnTo>
                  <a:pt x="295656" y="244157"/>
                </a:lnTo>
                <a:lnTo>
                  <a:pt x="276479" y="203581"/>
                </a:lnTo>
                <a:lnTo>
                  <a:pt x="269659" y="148894"/>
                </a:lnTo>
                <a:lnTo>
                  <a:pt x="276479" y="94208"/>
                </a:lnTo>
                <a:lnTo>
                  <a:pt x="295656" y="53632"/>
                </a:lnTo>
                <a:lnTo>
                  <a:pt x="325208" y="28397"/>
                </a:lnTo>
                <a:lnTo>
                  <a:pt x="363181" y="19710"/>
                </a:lnTo>
                <a:lnTo>
                  <a:pt x="401154" y="28397"/>
                </a:lnTo>
                <a:lnTo>
                  <a:pt x="430707" y="53632"/>
                </a:lnTo>
                <a:lnTo>
                  <a:pt x="449884" y="94208"/>
                </a:lnTo>
                <a:lnTo>
                  <a:pt x="456704" y="148894"/>
                </a:lnTo>
                <a:lnTo>
                  <a:pt x="456704" y="56311"/>
                </a:lnTo>
                <a:lnTo>
                  <a:pt x="432803" y="25958"/>
                </a:lnTo>
                <a:lnTo>
                  <a:pt x="422516" y="19710"/>
                </a:lnTo>
                <a:lnTo>
                  <a:pt x="401066" y="6680"/>
                </a:lnTo>
                <a:lnTo>
                  <a:pt x="363181" y="12"/>
                </a:lnTo>
                <a:lnTo>
                  <a:pt x="325297" y="6680"/>
                </a:lnTo>
                <a:lnTo>
                  <a:pt x="293560" y="25958"/>
                </a:lnTo>
                <a:lnTo>
                  <a:pt x="269265" y="56807"/>
                </a:lnTo>
                <a:lnTo>
                  <a:pt x="253733" y="98132"/>
                </a:lnTo>
                <a:lnTo>
                  <a:pt x="248259" y="148894"/>
                </a:lnTo>
                <a:lnTo>
                  <a:pt x="253733" y="199644"/>
                </a:lnTo>
                <a:lnTo>
                  <a:pt x="269265" y="240982"/>
                </a:lnTo>
                <a:lnTo>
                  <a:pt x="293560" y="271818"/>
                </a:lnTo>
                <a:lnTo>
                  <a:pt x="325297" y="291109"/>
                </a:lnTo>
                <a:lnTo>
                  <a:pt x="363181" y="297776"/>
                </a:lnTo>
                <a:lnTo>
                  <a:pt x="401066" y="291109"/>
                </a:lnTo>
                <a:lnTo>
                  <a:pt x="422516" y="278079"/>
                </a:lnTo>
                <a:lnTo>
                  <a:pt x="432803" y="271818"/>
                </a:lnTo>
                <a:lnTo>
                  <a:pt x="457098" y="240982"/>
                </a:lnTo>
                <a:lnTo>
                  <a:pt x="472630" y="199644"/>
                </a:lnTo>
                <a:lnTo>
                  <a:pt x="478104" y="148894"/>
                </a:lnTo>
                <a:close/>
              </a:path>
              <a:path w="949325" h="297815">
                <a:moveTo>
                  <a:pt x="719734" y="276390"/>
                </a:moveTo>
                <a:lnTo>
                  <a:pt x="549452" y="276390"/>
                </a:lnTo>
                <a:lnTo>
                  <a:pt x="657669" y="168605"/>
                </a:lnTo>
                <a:lnTo>
                  <a:pt x="681418" y="142227"/>
                </a:lnTo>
                <a:lnTo>
                  <a:pt x="696036" y="119316"/>
                </a:lnTo>
                <a:lnTo>
                  <a:pt x="703427" y="98298"/>
                </a:lnTo>
                <a:lnTo>
                  <a:pt x="705472" y="77584"/>
                </a:lnTo>
                <a:lnTo>
                  <a:pt x="698817" y="45288"/>
                </a:lnTo>
                <a:lnTo>
                  <a:pt x="679843" y="20866"/>
                </a:lnTo>
                <a:lnTo>
                  <a:pt x="650100" y="5397"/>
                </a:lnTo>
                <a:lnTo>
                  <a:pt x="611111" y="0"/>
                </a:lnTo>
                <a:lnTo>
                  <a:pt x="579869" y="2692"/>
                </a:lnTo>
                <a:lnTo>
                  <a:pt x="552399" y="10541"/>
                </a:lnTo>
                <a:lnTo>
                  <a:pt x="529018" y="23177"/>
                </a:lnTo>
                <a:lnTo>
                  <a:pt x="510032" y="40259"/>
                </a:lnTo>
                <a:lnTo>
                  <a:pt x="525132" y="53682"/>
                </a:lnTo>
                <a:lnTo>
                  <a:pt x="541604" y="38646"/>
                </a:lnTo>
                <a:lnTo>
                  <a:pt x="560997" y="28041"/>
                </a:lnTo>
                <a:lnTo>
                  <a:pt x="583526" y="21767"/>
                </a:lnTo>
                <a:lnTo>
                  <a:pt x="609434" y="19697"/>
                </a:lnTo>
                <a:lnTo>
                  <a:pt x="641553" y="23888"/>
                </a:lnTo>
                <a:lnTo>
                  <a:pt x="664794" y="35852"/>
                </a:lnTo>
                <a:lnTo>
                  <a:pt x="678916" y="54737"/>
                </a:lnTo>
                <a:lnTo>
                  <a:pt x="683679" y="79679"/>
                </a:lnTo>
                <a:lnTo>
                  <a:pt x="682078" y="96291"/>
                </a:lnTo>
                <a:lnTo>
                  <a:pt x="675970" y="113766"/>
                </a:lnTo>
                <a:lnTo>
                  <a:pt x="663321" y="133591"/>
                </a:lnTo>
                <a:lnTo>
                  <a:pt x="642150" y="157276"/>
                </a:lnTo>
                <a:lnTo>
                  <a:pt x="518007" y="280581"/>
                </a:lnTo>
                <a:lnTo>
                  <a:pt x="518007" y="295668"/>
                </a:lnTo>
                <a:lnTo>
                  <a:pt x="719734" y="295668"/>
                </a:lnTo>
                <a:lnTo>
                  <a:pt x="719734" y="276390"/>
                </a:lnTo>
                <a:close/>
              </a:path>
              <a:path w="949325" h="297815">
                <a:moveTo>
                  <a:pt x="948740" y="213055"/>
                </a:moveTo>
                <a:lnTo>
                  <a:pt x="942581" y="180149"/>
                </a:lnTo>
                <a:lnTo>
                  <a:pt x="924039" y="154241"/>
                </a:lnTo>
                <a:lnTo>
                  <a:pt x="893000" y="136969"/>
                </a:lnTo>
                <a:lnTo>
                  <a:pt x="849337" y="130009"/>
                </a:lnTo>
                <a:lnTo>
                  <a:pt x="937399" y="17195"/>
                </a:lnTo>
                <a:lnTo>
                  <a:pt x="937399" y="2108"/>
                </a:lnTo>
                <a:lnTo>
                  <a:pt x="753287" y="2108"/>
                </a:lnTo>
                <a:lnTo>
                  <a:pt x="753287" y="21386"/>
                </a:lnTo>
                <a:lnTo>
                  <a:pt x="909726" y="21386"/>
                </a:lnTo>
                <a:lnTo>
                  <a:pt x="822909" y="132537"/>
                </a:lnTo>
                <a:lnTo>
                  <a:pt x="822909" y="148056"/>
                </a:lnTo>
                <a:lnTo>
                  <a:pt x="841362" y="148056"/>
                </a:lnTo>
                <a:lnTo>
                  <a:pt x="879513" y="152666"/>
                </a:lnTo>
                <a:lnTo>
                  <a:pt x="906170" y="165773"/>
                </a:lnTo>
                <a:lnTo>
                  <a:pt x="921816" y="186270"/>
                </a:lnTo>
                <a:lnTo>
                  <a:pt x="926922" y="213055"/>
                </a:lnTo>
                <a:lnTo>
                  <a:pt x="921702" y="240030"/>
                </a:lnTo>
                <a:lnTo>
                  <a:pt x="906272" y="260502"/>
                </a:lnTo>
                <a:lnTo>
                  <a:pt x="880922" y="273507"/>
                </a:lnTo>
                <a:lnTo>
                  <a:pt x="845985" y="278066"/>
                </a:lnTo>
                <a:lnTo>
                  <a:pt x="817041" y="275323"/>
                </a:lnTo>
                <a:lnTo>
                  <a:pt x="791298" y="267741"/>
                </a:lnTo>
                <a:lnTo>
                  <a:pt x="769721" y="256311"/>
                </a:lnTo>
                <a:lnTo>
                  <a:pt x="753287" y="241998"/>
                </a:lnTo>
                <a:lnTo>
                  <a:pt x="742378" y="258356"/>
                </a:lnTo>
                <a:lnTo>
                  <a:pt x="761161" y="274421"/>
                </a:lnTo>
                <a:lnTo>
                  <a:pt x="785685" y="286880"/>
                </a:lnTo>
                <a:lnTo>
                  <a:pt x="814463" y="294919"/>
                </a:lnTo>
                <a:lnTo>
                  <a:pt x="845985" y="297776"/>
                </a:lnTo>
                <a:lnTo>
                  <a:pt x="890524" y="291388"/>
                </a:lnTo>
                <a:lnTo>
                  <a:pt x="922680" y="273659"/>
                </a:lnTo>
                <a:lnTo>
                  <a:pt x="942174" y="246824"/>
                </a:lnTo>
                <a:lnTo>
                  <a:pt x="948740" y="213055"/>
                </a:lnTo>
                <a:close/>
              </a:path>
            </a:pathLst>
          </a:custGeom>
          <a:solidFill>
            <a:srgbClr val="064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2208214" y="4242778"/>
            <a:ext cx="1710689" cy="1323340"/>
            <a:chOff x="12208214" y="4242778"/>
            <a:chExt cx="1710689" cy="1323340"/>
          </a:xfrm>
        </p:grpSpPr>
        <p:sp>
          <p:nvSpPr>
            <p:cNvPr id="17" name="object 17"/>
            <p:cNvSpPr/>
            <p:nvPr/>
          </p:nvSpPr>
          <p:spPr>
            <a:xfrm>
              <a:off x="12208205" y="4242783"/>
              <a:ext cx="687705" cy="1299210"/>
            </a:xfrm>
            <a:custGeom>
              <a:avLst/>
              <a:gdLst/>
              <a:ahLst/>
              <a:cxnLst/>
              <a:rect l="l" t="t" r="r" b="b"/>
              <a:pathLst>
                <a:path w="687704" h="1299210">
                  <a:moveTo>
                    <a:pt x="687171" y="1012190"/>
                  </a:moveTo>
                  <a:lnTo>
                    <a:pt x="316166" y="1012190"/>
                  </a:lnTo>
                  <a:lnTo>
                    <a:pt x="316166" y="0"/>
                  </a:lnTo>
                  <a:lnTo>
                    <a:pt x="0" y="0"/>
                  </a:lnTo>
                  <a:lnTo>
                    <a:pt x="0" y="1012190"/>
                  </a:lnTo>
                  <a:lnTo>
                    <a:pt x="0" y="1299210"/>
                  </a:lnTo>
                  <a:lnTo>
                    <a:pt x="687171" y="1299210"/>
                  </a:lnTo>
                  <a:lnTo>
                    <a:pt x="687171" y="101219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880591" y="4531306"/>
              <a:ext cx="1038225" cy="1035050"/>
            </a:xfrm>
            <a:custGeom>
              <a:avLst/>
              <a:gdLst/>
              <a:ahLst/>
              <a:cxnLst/>
              <a:rect l="l" t="t" r="r" b="b"/>
              <a:pathLst>
                <a:path w="1038225" h="1035050">
                  <a:moveTo>
                    <a:pt x="511712" y="0"/>
                  </a:moveTo>
                  <a:lnTo>
                    <a:pt x="461908" y="2548"/>
                  </a:lnTo>
                  <a:lnTo>
                    <a:pt x="412768" y="10108"/>
                  </a:lnTo>
                  <a:lnTo>
                    <a:pt x="364613" y="22551"/>
                  </a:lnTo>
                  <a:lnTo>
                    <a:pt x="317763" y="39750"/>
                  </a:lnTo>
                  <a:lnTo>
                    <a:pt x="272541" y="61574"/>
                  </a:lnTo>
                  <a:lnTo>
                    <a:pt x="229267" y="87897"/>
                  </a:lnTo>
                  <a:lnTo>
                    <a:pt x="188263" y="118590"/>
                  </a:lnTo>
                  <a:lnTo>
                    <a:pt x="149848" y="153524"/>
                  </a:lnTo>
                  <a:lnTo>
                    <a:pt x="115604" y="191184"/>
                  </a:lnTo>
                  <a:lnTo>
                    <a:pt x="85578" y="231371"/>
                  </a:lnTo>
                  <a:lnTo>
                    <a:pt x="59876" y="273871"/>
                  </a:lnTo>
                  <a:lnTo>
                    <a:pt x="38607" y="318470"/>
                  </a:lnTo>
                  <a:lnTo>
                    <a:pt x="21877" y="364953"/>
                  </a:lnTo>
                  <a:lnTo>
                    <a:pt x="9795" y="413107"/>
                  </a:lnTo>
                  <a:lnTo>
                    <a:pt x="2466" y="462715"/>
                  </a:lnTo>
                  <a:lnTo>
                    <a:pt x="0" y="513565"/>
                  </a:lnTo>
                  <a:lnTo>
                    <a:pt x="2305" y="564951"/>
                  </a:lnTo>
                  <a:lnTo>
                    <a:pt x="9192" y="614858"/>
                  </a:lnTo>
                  <a:lnTo>
                    <a:pt x="20619" y="663180"/>
                  </a:lnTo>
                  <a:lnTo>
                    <a:pt x="36543" y="709809"/>
                  </a:lnTo>
                  <a:lnTo>
                    <a:pt x="56922" y="754639"/>
                  </a:lnTo>
                  <a:lnTo>
                    <a:pt x="81713" y="797564"/>
                  </a:lnTo>
                  <a:lnTo>
                    <a:pt x="110873" y="838477"/>
                  </a:lnTo>
                  <a:lnTo>
                    <a:pt x="144362" y="877271"/>
                  </a:lnTo>
                  <a:lnTo>
                    <a:pt x="183020" y="914460"/>
                  </a:lnTo>
                  <a:lnTo>
                    <a:pt x="223669" y="946549"/>
                  </a:lnTo>
                  <a:lnTo>
                    <a:pt x="266415" y="973582"/>
                  </a:lnTo>
                  <a:lnTo>
                    <a:pt x="311366" y="995603"/>
                  </a:lnTo>
                  <a:lnTo>
                    <a:pt x="358629" y="1012654"/>
                  </a:lnTo>
                  <a:lnTo>
                    <a:pt x="408312" y="1024780"/>
                  </a:lnTo>
                  <a:lnTo>
                    <a:pt x="460522" y="1032024"/>
                  </a:lnTo>
                  <a:lnTo>
                    <a:pt x="515366" y="1034429"/>
                  </a:lnTo>
                  <a:lnTo>
                    <a:pt x="564966" y="1032581"/>
                  </a:lnTo>
                  <a:lnTo>
                    <a:pt x="612525" y="1027046"/>
                  </a:lnTo>
                  <a:lnTo>
                    <a:pt x="658013" y="1017833"/>
                  </a:lnTo>
                  <a:lnTo>
                    <a:pt x="701400" y="1004951"/>
                  </a:lnTo>
                  <a:lnTo>
                    <a:pt x="742655" y="988412"/>
                  </a:lnTo>
                  <a:lnTo>
                    <a:pt x="781750" y="968223"/>
                  </a:lnTo>
                  <a:lnTo>
                    <a:pt x="818654" y="944396"/>
                  </a:lnTo>
                  <a:lnTo>
                    <a:pt x="853337" y="916939"/>
                  </a:lnTo>
                  <a:lnTo>
                    <a:pt x="885769" y="885864"/>
                  </a:lnTo>
                  <a:lnTo>
                    <a:pt x="915920" y="851180"/>
                  </a:lnTo>
                  <a:lnTo>
                    <a:pt x="943760" y="812896"/>
                  </a:lnTo>
                  <a:lnTo>
                    <a:pt x="963552" y="780395"/>
                  </a:lnTo>
                  <a:lnTo>
                    <a:pt x="524528" y="780395"/>
                  </a:lnTo>
                  <a:lnTo>
                    <a:pt x="465720" y="775851"/>
                  </a:lnTo>
                  <a:lnTo>
                    <a:pt x="415395" y="762322"/>
                  </a:lnTo>
                  <a:lnTo>
                    <a:pt x="373501" y="739960"/>
                  </a:lnTo>
                  <a:lnTo>
                    <a:pt x="339988" y="708916"/>
                  </a:lnTo>
                  <a:lnTo>
                    <a:pt x="314803" y="669344"/>
                  </a:lnTo>
                  <a:lnTo>
                    <a:pt x="297896" y="621394"/>
                  </a:lnTo>
                  <a:lnTo>
                    <a:pt x="1038062" y="621394"/>
                  </a:lnTo>
                  <a:lnTo>
                    <a:pt x="1038062" y="590338"/>
                  </a:lnTo>
                  <a:lnTo>
                    <a:pt x="1036302" y="533803"/>
                  </a:lnTo>
                  <a:lnTo>
                    <a:pt x="1031089" y="479681"/>
                  </a:lnTo>
                  <a:lnTo>
                    <a:pt x="1022523" y="428045"/>
                  </a:lnTo>
                  <a:lnTo>
                    <a:pt x="1019794" y="416709"/>
                  </a:lnTo>
                  <a:lnTo>
                    <a:pt x="288755" y="416709"/>
                  </a:lnTo>
                  <a:lnTo>
                    <a:pt x="304145" y="372836"/>
                  </a:lnTo>
                  <a:lnTo>
                    <a:pt x="329636" y="335004"/>
                  </a:lnTo>
                  <a:lnTo>
                    <a:pt x="364365" y="304077"/>
                  </a:lnTo>
                  <a:lnTo>
                    <a:pt x="407472" y="280917"/>
                  </a:lnTo>
                  <a:lnTo>
                    <a:pt x="458093" y="266388"/>
                  </a:lnTo>
                  <a:lnTo>
                    <a:pt x="515366" y="261353"/>
                  </a:lnTo>
                  <a:lnTo>
                    <a:pt x="963673" y="261353"/>
                  </a:lnTo>
                  <a:lnTo>
                    <a:pt x="956752" y="247834"/>
                  </a:lnTo>
                  <a:lnTo>
                    <a:pt x="932935" y="209732"/>
                  </a:lnTo>
                  <a:lnTo>
                    <a:pt x="906369" y="174558"/>
                  </a:lnTo>
                  <a:lnTo>
                    <a:pt x="877156" y="142385"/>
                  </a:lnTo>
                  <a:lnTo>
                    <a:pt x="845397" y="113286"/>
                  </a:lnTo>
                  <a:lnTo>
                    <a:pt x="811191" y="87335"/>
                  </a:lnTo>
                  <a:lnTo>
                    <a:pt x="774639" y="64605"/>
                  </a:lnTo>
                  <a:lnTo>
                    <a:pt x="735843" y="45171"/>
                  </a:lnTo>
                  <a:lnTo>
                    <a:pt x="694902" y="29105"/>
                  </a:lnTo>
                  <a:lnTo>
                    <a:pt x="651918" y="16482"/>
                  </a:lnTo>
                  <a:lnTo>
                    <a:pt x="606991" y="7374"/>
                  </a:lnTo>
                  <a:lnTo>
                    <a:pt x="560222" y="1855"/>
                  </a:lnTo>
                  <a:lnTo>
                    <a:pt x="511712" y="0"/>
                  </a:lnTo>
                  <a:close/>
                </a:path>
                <a:path w="1038225" h="1035050">
                  <a:moveTo>
                    <a:pt x="992388" y="725569"/>
                  </a:moveTo>
                  <a:lnTo>
                    <a:pt x="674377" y="725569"/>
                  </a:lnTo>
                  <a:lnTo>
                    <a:pt x="640676" y="750330"/>
                  </a:lnTo>
                  <a:lnTo>
                    <a:pt x="604926" y="767377"/>
                  </a:lnTo>
                  <a:lnTo>
                    <a:pt x="566439" y="777226"/>
                  </a:lnTo>
                  <a:lnTo>
                    <a:pt x="524528" y="780395"/>
                  </a:lnTo>
                  <a:lnTo>
                    <a:pt x="963552" y="780395"/>
                  </a:lnTo>
                  <a:lnTo>
                    <a:pt x="969259" y="771022"/>
                  </a:lnTo>
                  <a:lnTo>
                    <a:pt x="992388" y="725569"/>
                  </a:lnTo>
                  <a:close/>
                </a:path>
                <a:path w="1038225" h="1035050">
                  <a:moveTo>
                    <a:pt x="963673" y="261353"/>
                  </a:moveTo>
                  <a:lnTo>
                    <a:pt x="515366" y="261353"/>
                  </a:lnTo>
                  <a:lnTo>
                    <a:pt x="570127" y="265879"/>
                  </a:lnTo>
                  <a:lnTo>
                    <a:pt x="619001" y="279290"/>
                  </a:lnTo>
                  <a:lnTo>
                    <a:pt x="661580" y="301332"/>
                  </a:lnTo>
                  <a:lnTo>
                    <a:pt x="697457" y="331751"/>
                  </a:lnTo>
                  <a:lnTo>
                    <a:pt x="726224" y="370295"/>
                  </a:lnTo>
                  <a:lnTo>
                    <a:pt x="747474" y="416709"/>
                  </a:lnTo>
                  <a:lnTo>
                    <a:pt x="1019794" y="416709"/>
                  </a:lnTo>
                  <a:lnTo>
                    <a:pt x="1010706" y="378969"/>
                  </a:lnTo>
                  <a:lnTo>
                    <a:pt x="995738" y="332526"/>
                  </a:lnTo>
                  <a:lnTo>
                    <a:pt x="977720" y="288790"/>
                  </a:lnTo>
                  <a:lnTo>
                    <a:pt x="963673" y="261353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3975486" y="4242568"/>
            <a:ext cx="705485" cy="1299210"/>
          </a:xfrm>
          <a:custGeom>
            <a:avLst/>
            <a:gdLst/>
            <a:ahLst/>
            <a:cxnLst/>
            <a:rect l="l" t="t" r="r" b="b"/>
            <a:pathLst>
              <a:path w="705484" h="1299210">
                <a:moveTo>
                  <a:pt x="705459" y="0"/>
                </a:moveTo>
                <a:lnTo>
                  <a:pt x="0" y="0"/>
                </a:lnTo>
                <a:lnTo>
                  <a:pt x="0" y="287020"/>
                </a:lnTo>
                <a:lnTo>
                  <a:pt x="0" y="495300"/>
                </a:lnTo>
                <a:lnTo>
                  <a:pt x="0" y="787400"/>
                </a:lnTo>
                <a:lnTo>
                  <a:pt x="0" y="1299210"/>
                </a:lnTo>
                <a:lnTo>
                  <a:pt x="318008" y="1299210"/>
                </a:lnTo>
                <a:lnTo>
                  <a:pt x="318008" y="787400"/>
                </a:lnTo>
                <a:lnTo>
                  <a:pt x="576389" y="787400"/>
                </a:lnTo>
                <a:lnTo>
                  <a:pt x="576389" y="495300"/>
                </a:lnTo>
                <a:lnTo>
                  <a:pt x="318008" y="495300"/>
                </a:lnTo>
                <a:lnTo>
                  <a:pt x="318008" y="287020"/>
                </a:lnTo>
                <a:lnTo>
                  <a:pt x="705459" y="287020"/>
                </a:lnTo>
                <a:lnTo>
                  <a:pt x="705459" y="0"/>
                </a:lnTo>
                <a:close/>
              </a:path>
            </a:pathLst>
          </a:custGeom>
          <a:solidFill>
            <a:srgbClr val="06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30495" y="4242572"/>
            <a:ext cx="1257935" cy="1299845"/>
          </a:xfrm>
          <a:custGeom>
            <a:avLst/>
            <a:gdLst/>
            <a:ahLst/>
            <a:cxnLst/>
            <a:rect l="l" t="t" r="r" b="b"/>
            <a:pathLst>
              <a:path w="1257934" h="1299845">
                <a:moveTo>
                  <a:pt x="758458" y="0"/>
                </a:moveTo>
                <a:lnTo>
                  <a:pt x="498927" y="0"/>
                </a:lnTo>
                <a:lnTo>
                  <a:pt x="0" y="1299426"/>
                </a:lnTo>
                <a:lnTo>
                  <a:pt x="347245" y="1299426"/>
                </a:lnTo>
                <a:lnTo>
                  <a:pt x="413034" y="1111180"/>
                </a:lnTo>
                <a:lnTo>
                  <a:pt x="1185107" y="1111180"/>
                </a:lnTo>
                <a:lnTo>
                  <a:pt x="1081947" y="842508"/>
                </a:lnTo>
                <a:lnTo>
                  <a:pt x="498927" y="842508"/>
                </a:lnTo>
                <a:lnTo>
                  <a:pt x="628682" y="425819"/>
                </a:lnTo>
                <a:lnTo>
                  <a:pt x="921956" y="425819"/>
                </a:lnTo>
                <a:lnTo>
                  <a:pt x="758458" y="0"/>
                </a:lnTo>
                <a:close/>
              </a:path>
              <a:path w="1257934" h="1299845">
                <a:moveTo>
                  <a:pt x="1185107" y="1111180"/>
                </a:moveTo>
                <a:lnTo>
                  <a:pt x="842518" y="1111180"/>
                </a:lnTo>
                <a:lnTo>
                  <a:pt x="906485" y="1299426"/>
                </a:lnTo>
                <a:lnTo>
                  <a:pt x="1257385" y="1299426"/>
                </a:lnTo>
                <a:lnTo>
                  <a:pt x="1185107" y="1111180"/>
                </a:lnTo>
                <a:close/>
              </a:path>
              <a:path w="1257934" h="1299845">
                <a:moveTo>
                  <a:pt x="921956" y="425819"/>
                </a:moveTo>
                <a:lnTo>
                  <a:pt x="628682" y="425819"/>
                </a:lnTo>
                <a:lnTo>
                  <a:pt x="756626" y="842508"/>
                </a:lnTo>
                <a:lnTo>
                  <a:pt x="1081947" y="842508"/>
                </a:lnTo>
                <a:lnTo>
                  <a:pt x="921956" y="425819"/>
                </a:lnTo>
                <a:close/>
              </a:path>
            </a:pathLst>
          </a:custGeom>
          <a:solidFill>
            <a:srgbClr val="E0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90447" y="4148994"/>
            <a:ext cx="421005" cy="969644"/>
          </a:xfrm>
          <a:custGeom>
            <a:avLst/>
            <a:gdLst/>
            <a:ahLst/>
            <a:cxnLst/>
            <a:rect l="l" t="t" r="r" b="b"/>
            <a:pathLst>
              <a:path w="421005" h="969645">
                <a:moveTo>
                  <a:pt x="238887" y="730758"/>
                </a:moveTo>
                <a:lnTo>
                  <a:pt x="0" y="491871"/>
                </a:lnTo>
                <a:lnTo>
                  <a:pt x="0" y="969645"/>
                </a:lnTo>
                <a:lnTo>
                  <a:pt x="238887" y="730758"/>
                </a:lnTo>
                <a:close/>
              </a:path>
              <a:path w="421005" h="969645">
                <a:moveTo>
                  <a:pt x="420446" y="236474"/>
                </a:moveTo>
                <a:lnTo>
                  <a:pt x="183972" y="0"/>
                </a:lnTo>
                <a:lnTo>
                  <a:pt x="183972" y="472960"/>
                </a:lnTo>
                <a:lnTo>
                  <a:pt x="420446" y="236474"/>
                </a:lnTo>
                <a:close/>
              </a:path>
            </a:pathLst>
          </a:custGeom>
          <a:solidFill>
            <a:srgbClr val="06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826010" y="4726505"/>
            <a:ext cx="309245" cy="154940"/>
          </a:xfrm>
          <a:custGeom>
            <a:avLst/>
            <a:gdLst/>
            <a:ahLst/>
            <a:cxnLst/>
            <a:rect l="l" t="t" r="r" b="b"/>
            <a:pathLst>
              <a:path w="309244" h="154939">
                <a:moveTo>
                  <a:pt x="308891" y="0"/>
                </a:moveTo>
                <a:lnTo>
                  <a:pt x="0" y="0"/>
                </a:lnTo>
                <a:lnTo>
                  <a:pt x="154445" y="154445"/>
                </a:lnTo>
                <a:lnTo>
                  <a:pt x="308891" y="0"/>
                </a:lnTo>
                <a:close/>
              </a:path>
            </a:pathLst>
          </a:custGeom>
          <a:solidFill>
            <a:srgbClr val="064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4813768" y="4218175"/>
            <a:ext cx="1318260" cy="1348105"/>
            <a:chOff x="14813768" y="4218175"/>
            <a:chExt cx="1318260" cy="1348105"/>
          </a:xfrm>
        </p:grpSpPr>
        <p:sp>
          <p:nvSpPr>
            <p:cNvPr id="24" name="object 24"/>
            <p:cNvSpPr/>
            <p:nvPr/>
          </p:nvSpPr>
          <p:spPr>
            <a:xfrm>
              <a:off x="15513140" y="5257902"/>
              <a:ext cx="203200" cy="307975"/>
            </a:xfrm>
            <a:custGeom>
              <a:avLst/>
              <a:gdLst/>
              <a:ahLst/>
              <a:cxnLst/>
              <a:rect l="l" t="t" r="r" b="b"/>
              <a:pathLst>
                <a:path w="203200" h="307975">
                  <a:moveTo>
                    <a:pt x="95159" y="0"/>
                  </a:moveTo>
                  <a:lnTo>
                    <a:pt x="72186" y="6816"/>
                  </a:lnTo>
                  <a:lnTo>
                    <a:pt x="48639" y="12223"/>
                  </a:lnTo>
                  <a:lnTo>
                    <a:pt x="24563" y="16160"/>
                  </a:lnTo>
                  <a:lnTo>
                    <a:pt x="0" y="18564"/>
                  </a:lnTo>
                  <a:lnTo>
                    <a:pt x="0" y="307383"/>
                  </a:lnTo>
                  <a:lnTo>
                    <a:pt x="52764" y="303397"/>
                  </a:lnTo>
                  <a:lnTo>
                    <a:pt x="104310" y="295476"/>
                  </a:lnTo>
                  <a:lnTo>
                    <a:pt x="154491" y="283736"/>
                  </a:lnTo>
                  <a:lnTo>
                    <a:pt x="203156" y="268295"/>
                  </a:lnTo>
                  <a:lnTo>
                    <a:pt x="95159" y="0"/>
                  </a:lnTo>
                  <a:close/>
                </a:path>
              </a:pathLst>
            </a:custGeom>
            <a:solidFill>
              <a:srgbClr val="E106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813768" y="4218175"/>
              <a:ext cx="1313815" cy="1348105"/>
            </a:xfrm>
            <a:custGeom>
              <a:avLst/>
              <a:gdLst/>
              <a:ahLst/>
              <a:cxnLst/>
              <a:rect l="l" t="t" r="r" b="b"/>
              <a:pathLst>
                <a:path w="1313815" h="1348104">
                  <a:moveTo>
                    <a:pt x="674084" y="0"/>
                  </a:moveTo>
                  <a:lnTo>
                    <a:pt x="625943" y="1692"/>
                  </a:lnTo>
                  <a:lnTo>
                    <a:pt x="578715" y="6693"/>
                  </a:lnTo>
                  <a:lnTo>
                    <a:pt x="532516" y="14890"/>
                  </a:lnTo>
                  <a:lnTo>
                    <a:pt x="487458" y="26167"/>
                  </a:lnTo>
                  <a:lnTo>
                    <a:pt x="443656" y="40410"/>
                  </a:lnTo>
                  <a:lnTo>
                    <a:pt x="401224" y="57507"/>
                  </a:lnTo>
                  <a:lnTo>
                    <a:pt x="360276" y="77342"/>
                  </a:lnTo>
                  <a:lnTo>
                    <a:pt x="320926" y="99801"/>
                  </a:lnTo>
                  <a:lnTo>
                    <a:pt x="283288" y="124771"/>
                  </a:lnTo>
                  <a:lnTo>
                    <a:pt x="247476" y="152137"/>
                  </a:lnTo>
                  <a:lnTo>
                    <a:pt x="213605" y="181786"/>
                  </a:lnTo>
                  <a:lnTo>
                    <a:pt x="181787" y="213603"/>
                  </a:lnTo>
                  <a:lnTo>
                    <a:pt x="152138" y="247474"/>
                  </a:lnTo>
                  <a:lnTo>
                    <a:pt x="124772" y="283286"/>
                  </a:lnTo>
                  <a:lnTo>
                    <a:pt x="99802" y="320923"/>
                  </a:lnTo>
                  <a:lnTo>
                    <a:pt x="77342" y="360272"/>
                  </a:lnTo>
                  <a:lnTo>
                    <a:pt x="57507" y="401220"/>
                  </a:lnTo>
                  <a:lnTo>
                    <a:pt x="40410" y="443651"/>
                  </a:lnTo>
                  <a:lnTo>
                    <a:pt x="26167" y="487452"/>
                  </a:lnTo>
                  <a:lnTo>
                    <a:pt x="14890" y="532509"/>
                  </a:lnTo>
                  <a:lnTo>
                    <a:pt x="6693" y="578707"/>
                  </a:lnTo>
                  <a:lnTo>
                    <a:pt x="1692" y="625933"/>
                  </a:lnTo>
                  <a:lnTo>
                    <a:pt x="0" y="674073"/>
                  </a:lnTo>
                  <a:lnTo>
                    <a:pt x="1764" y="723224"/>
                  </a:lnTo>
                  <a:lnTo>
                    <a:pt x="6978" y="771418"/>
                  </a:lnTo>
                  <a:lnTo>
                    <a:pt x="15519" y="818534"/>
                  </a:lnTo>
                  <a:lnTo>
                    <a:pt x="27266" y="864449"/>
                  </a:lnTo>
                  <a:lnTo>
                    <a:pt x="42097" y="909044"/>
                  </a:lnTo>
                  <a:lnTo>
                    <a:pt x="59891" y="952197"/>
                  </a:lnTo>
                  <a:lnTo>
                    <a:pt x="80526" y="993786"/>
                  </a:lnTo>
                  <a:lnTo>
                    <a:pt x="103881" y="1033689"/>
                  </a:lnTo>
                  <a:lnTo>
                    <a:pt x="129834" y="1071787"/>
                  </a:lnTo>
                  <a:lnTo>
                    <a:pt x="158263" y="1107957"/>
                  </a:lnTo>
                  <a:lnTo>
                    <a:pt x="189047" y="1142079"/>
                  </a:lnTo>
                  <a:lnTo>
                    <a:pt x="222065" y="1174030"/>
                  </a:lnTo>
                  <a:lnTo>
                    <a:pt x="257195" y="1203690"/>
                  </a:lnTo>
                  <a:lnTo>
                    <a:pt x="294315" y="1230937"/>
                  </a:lnTo>
                  <a:lnTo>
                    <a:pt x="333304" y="1255650"/>
                  </a:lnTo>
                  <a:lnTo>
                    <a:pt x="374040" y="1277707"/>
                  </a:lnTo>
                  <a:lnTo>
                    <a:pt x="416403" y="1296988"/>
                  </a:lnTo>
                  <a:lnTo>
                    <a:pt x="460269" y="1313371"/>
                  </a:lnTo>
                  <a:lnTo>
                    <a:pt x="505518" y="1326735"/>
                  </a:lnTo>
                  <a:lnTo>
                    <a:pt x="552028" y="1336958"/>
                  </a:lnTo>
                  <a:lnTo>
                    <a:pt x="599678" y="1343920"/>
                  </a:lnTo>
                  <a:lnTo>
                    <a:pt x="648346" y="1347498"/>
                  </a:lnTo>
                  <a:lnTo>
                    <a:pt x="648346" y="1057831"/>
                  </a:lnTo>
                  <a:lnTo>
                    <a:pt x="602848" y="1052098"/>
                  </a:lnTo>
                  <a:lnTo>
                    <a:pt x="559156" y="1041241"/>
                  </a:lnTo>
                  <a:lnTo>
                    <a:pt x="517590" y="1025577"/>
                  </a:lnTo>
                  <a:lnTo>
                    <a:pt x="478468" y="1005422"/>
                  </a:lnTo>
                  <a:lnTo>
                    <a:pt x="442110" y="981092"/>
                  </a:lnTo>
                  <a:lnTo>
                    <a:pt x="408834" y="952902"/>
                  </a:lnTo>
                  <a:lnTo>
                    <a:pt x="378960" y="921170"/>
                  </a:lnTo>
                  <a:lnTo>
                    <a:pt x="352807" y="886211"/>
                  </a:lnTo>
                  <a:lnTo>
                    <a:pt x="330693" y="848341"/>
                  </a:lnTo>
                  <a:lnTo>
                    <a:pt x="312938" y="807876"/>
                  </a:lnTo>
                  <a:lnTo>
                    <a:pt x="299861" y="765132"/>
                  </a:lnTo>
                  <a:lnTo>
                    <a:pt x="291781" y="720426"/>
                  </a:lnTo>
                  <a:lnTo>
                    <a:pt x="289017" y="674073"/>
                  </a:lnTo>
                  <a:lnTo>
                    <a:pt x="292017" y="625772"/>
                  </a:lnTo>
                  <a:lnTo>
                    <a:pt x="300777" y="579261"/>
                  </a:lnTo>
                  <a:lnTo>
                    <a:pt x="314935" y="534901"/>
                  </a:lnTo>
                  <a:lnTo>
                    <a:pt x="334132" y="493053"/>
                  </a:lnTo>
                  <a:lnTo>
                    <a:pt x="358006" y="454078"/>
                  </a:lnTo>
                  <a:lnTo>
                    <a:pt x="386196" y="418336"/>
                  </a:lnTo>
                  <a:lnTo>
                    <a:pt x="418342" y="386189"/>
                  </a:lnTo>
                  <a:lnTo>
                    <a:pt x="454083" y="357998"/>
                  </a:lnTo>
                  <a:lnTo>
                    <a:pt x="493058" y="334124"/>
                  </a:lnTo>
                  <a:lnTo>
                    <a:pt x="534907" y="314926"/>
                  </a:lnTo>
                  <a:lnTo>
                    <a:pt x="579268" y="300767"/>
                  </a:lnTo>
                  <a:lnTo>
                    <a:pt x="625780" y="292007"/>
                  </a:lnTo>
                  <a:lnTo>
                    <a:pt x="674084" y="289006"/>
                  </a:lnTo>
                  <a:lnTo>
                    <a:pt x="723480" y="292149"/>
                  </a:lnTo>
                  <a:lnTo>
                    <a:pt x="770986" y="301319"/>
                  </a:lnTo>
                  <a:lnTo>
                    <a:pt x="816218" y="316127"/>
                  </a:lnTo>
                  <a:lnTo>
                    <a:pt x="858791" y="336186"/>
                  </a:lnTo>
                  <a:lnTo>
                    <a:pt x="898322" y="361106"/>
                  </a:lnTo>
                  <a:lnTo>
                    <a:pt x="934426" y="390501"/>
                  </a:lnTo>
                  <a:lnTo>
                    <a:pt x="966719" y="423981"/>
                  </a:lnTo>
                  <a:lnTo>
                    <a:pt x="994817" y="461158"/>
                  </a:lnTo>
                  <a:lnTo>
                    <a:pt x="1313635" y="461158"/>
                  </a:lnTo>
                  <a:lnTo>
                    <a:pt x="1297282" y="417218"/>
                  </a:lnTo>
                  <a:lnTo>
                    <a:pt x="1278026" y="374783"/>
                  </a:lnTo>
                  <a:lnTo>
                    <a:pt x="1255986" y="333975"/>
                  </a:lnTo>
                  <a:lnTo>
                    <a:pt x="1231286" y="294915"/>
                  </a:lnTo>
                  <a:lnTo>
                    <a:pt x="1204045" y="257725"/>
                  </a:lnTo>
                  <a:lnTo>
                    <a:pt x="1174386" y="222528"/>
                  </a:lnTo>
                  <a:lnTo>
                    <a:pt x="1142431" y="189446"/>
                  </a:lnTo>
                  <a:lnTo>
                    <a:pt x="1108300" y="158600"/>
                  </a:lnTo>
                  <a:lnTo>
                    <a:pt x="1072116" y="130113"/>
                  </a:lnTo>
                  <a:lnTo>
                    <a:pt x="1033999" y="104107"/>
                  </a:lnTo>
                  <a:lnTo>
                    <a:pt x="994072" y="80703"/>
                  </a:lnTo>
                  <a:lnTo>
                    <a:pt x="952455" y="60024"/>
                  </a:lnTo>
                  <a:lnTo>
                    <a:pt x="909271" y="42192"/>
                  </a:lnTo>
                  <a:lnTo>
                    <a:pt x="864640" y="27328"/>
                  </a:lnTo>
                  <a:lnTo>
                    <a:pt x="818684" y="15555"/>
                  </a:lnTo>
                  <a:lnTo>
                    <a:pt x="771525" y="6994"/>
                  </a:lnTo>
                  <a:lnTo>
                    <a:pt x="723285" y="1769"/>
                  </a:lnTo>
                  <a:lnTo>
                    <a:pt x="674084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655544" y="5179569"/>
              <a:ext cx="293370" cy="327660"/>
            </a:xfrm>
            <a:custGeom>
              <a:avLst/>
              <a:gdLst/>
              <a:ahLst/>
              <a:cxnLst/>
              <a:rect l="l" t="t" r="r" b="b"/>
              <a:pathLst>
                <a:path w="293369" h="327660">
                  <a:moveTo>
                    <a:pt x="87861" y="0"/>
                  </a:moveTo>
                  <a:lnTo>
                    <a:pt x="67531" y="16962"/>
                  </a:lnTo>
                  <a:lnTo>
                    <a:pt x="46078" y="32531"/>
                  </a:lnTo>
                  <a:lnTo>
                    <a:pt x="23551" y="46622"/>
                  </a:lnTo>
                  <a:lnTo>
                    <a:pt x="0" y="59150"/>
                  </a:lnTo>
                  <a:lnTo>
                    <a:pt x="108038" y="327560"/>
                  </a:lnTo>
                  <a:lnTo>
                    <a:pt x="158337" y="302352"/>
                  </a:lnTo>
                  <a:lnTo>
                    <a:pt x="206095" y="273165"/>
                  </a:lnTo>
                  <a:lnTo>
                    <a:pt x="251133" y="240227"/>
                  </a:lnTo>
                  <a:lnTo>
                    <a:pt x="293268" y="203763"/>
                  </a:lnTo>
                  <a:lnTo>
                    <a:pt x="87861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79215" y="5092975"/>
              <a:ext cx="352425" cy="254635"/>
            </a:xfrm>
            <a:custGeom>
              <a:avLst/>
              <a:gdLst/>
              <a:ahLst/>
              <a:cxnLst/>
              <a:rect l="l" t="t" r="r" b="b"/>
              <a:pathLst>
                <a:path w="352425" h="254635">
                  <a:moveTo>
                    <a:pt x="352334" y="0"/>
                  </a:moveTo>
                  <a:lnTo>
                    <a:pt x="36794" y="0"/>
                  </a:lnTo>
                  <a:lnTo>
                    <a:pt x="28355" y="13113"/>
                  </a:lnTo>
                  <a:lnTo>
                    <a:pt x="19382" y="25838"/>
                  </a:lnTo>
                  <a:lnTo>
                    <a:pt x="9917" y="38179"/>
                  </a:lnTo>
                  <a:lnTo>
                    <a:pt x="0" y="50145"/>
                  </a:lnTo>
                  <a:lnTo>
                    <a:pt x="205533" y="254044"/>
                  </a:lnTo>
                  <a:lnTo>
                    <a:pt x="237274" y="216826"/>
                  </a:lnTo>
                  <a:lnTo>
                    <a:pt x="266328" y="177389"/>
                  </a:lnTo>
                  <a:lnTo>
                    <a:pt x="292527" y="135861"/>
                  </a:lnTo>
                  <a:lnTo>
                    <a:pt x="315706" y="92368"/>
                  </a:lnTo>
                  <a:lnTo>
                    <a:pt x="335697" y="47039"/>
                  </a:lnTo>
                  <a:lnTo>
                    <a:pt x="352334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88114" y="488966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D1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2203397" y="5718684"/>
            <a:ext cx="586105" cy="212725"/>
            <a:chOff x="12203397" y="5718684"/>
            <a:chExt cx="586105" cy="212725"/>
          </a:xfrm>
        </p:grpSpPr>
        <p:sp>
          <p:nvSpPr>
            <p:cNvPr id="30" name="object 30"/>
            <p:cNvSpPr/>
            <p:nvPr/>
          </p:nvSpPr>
          <p:spPr>
            <a:xfrm>
              <a:off x="12203392" y="5718689"/>
              <a:ext cx="151130" cy="212090"/>
            </a:xfrm>
            <a:custGeom>
              <a:avLst/>
              <a:gdLst/>
              <a:ahLst/>
              <a:cxnLst/>
              <a:rect l="l" t="t" r="r" b="b"/>
              <a:pathLst>
                <a:path w="151129" h="212089">
                  <a:moveTo>
                    <a:pt x="150571" y="179070"/>
                  </a:moveTo>
                  <a:lnTo>
                    <a:pt x="39458" y="179070"/>
                  </a:lnTo>
                  <a:lnTo>
                    <a:pt x="39458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0" y="212090"/>
                  </a:lnTo>
                  <a:lnTo>
                    <a:pt x="150571" y="212090"/>
                  </a:lnTo>
                  <a:lnTo>
                    <a:pt x="150571" y="17907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5266" y="5718684"/>
              <a:ext cx="403757" cy="212496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2816091" y="5718684"/>
            <a:ext cx="410845" cy="212725"/>
            <a:chOff x="12816091" y="5718684"/>
            <a:chExt cx="410845" cy="21272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38105" y="5718684"/>
              <a:ext cx="188821" cy="21249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16091" y="5718684"/>
              <a:ext cx="181544" cy="212496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13283993" y="5718684"/>
            <a:ext cx="40005" cy="212725"/>
          </a:xfrm>
          <a:custGeom>
            <a:avLst/>
            <a:gdLst/>
            <a:ahLst/>
            <a:cxnLst/>
            <a:rect l="l" t="t" r="r" b="b"/>
            <a:pathLst>
              <a:path w="40005" h="212725">
                <a:moveTo>
                  <a:pt x="39464" y="0"/>
                </a:moveTo>
                <a:lnTo>
                  <a:pt x="0" y="0"/>
                </a:lnTo>
                <a:lnTo>
                  <a:pt x="0" y="212496"/>
                </a:lnTo>
                <a:lnTo>
                  <a:pt x="39464" y="212496"/>
                </a:lnTo>
                <a:lnTo>
                  <a:pt x="39464" y="0"/>
                </a:lnTo>
                <a:close/>
              </a:path>
            </a:pathLst>
          </a:custGeom>
          <a:solidFill>
            <a:srgbClr val="064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13380817" y="5715648"/>
            <a:ext cx="431165" cy="219075"/>
            <a:chOff x="13380817" y="5715648"/>
            <a:chExt cx="431165" cy="21907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0817" y="5718684"/>
              <a:ext cx="188821" cy="2124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11543" y="5715648"/>
              <a:ext cx="200360" cy="218569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13944925" y="5718684"/>
            <a:ext cx="377825" cy="215900"/>
            <a:chOff x="13944925" y="5718684"/>
            <a:chExt cx="377825" cy="215900"/>
          </a:xfrm>
        </p:grpSpPr>
        <p:sp>
          <p:nvSpPr>
            <p:cNvPr id="40" name="object 40"/>
            <p:cNvSpPr/>
            <p:nvPr/>
          </p:nvSpPr>
          <p:spPr>
            <a:xfrm>
              <a:off x="13944917" y="5718752"/>
              <a:ext cx="155575" cy="212090"/>
            </a:xfrm>
            <a:custGeom>
              <a:avLst/>
              <a:gdLst/>
              <a:ahLst/>
              <a:cxnLst/>
              <a:rect l="l" t="t" r="r" b="b"/>
              <a:pathLst>
                <a:path w="155575" h="212089">
                  <a:moveTo>
                    <a:pt x="155130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0" y="97790"/>
                  </a:lnTo>
                  <a:lnTo>
                    <a:pt x="0" y="130810"/>
                  </a:lnTo>
                  <a:lnTo>
                    <a:pt x="0" y="212090"/>
                  </a:lnTo>
                  <a:lnTo>
                    <a:pt x="39471" y="212090"/>
                  </a:lnTo>
                  <a:lnTo>
                    <a:pt x="39471" y="130810"/>
                  </a:lnTo>
                  <a:lnTo>
                    <a:pt x="142074" y="130810"/>
                  </a:lnTo>
                  <a:lnTo>
                    <a:pt x="142074" y="97790"/>
                  </a:lnTo>
                  <a:lnTo>
                    <a:pt x="39471" y="97790"/>
                  </a:lnTo>
                  <a:lnTo>
                    <a:pt x="39471" y="33020"/>
                  </a:lnTo>
                  <a:lnTo>
                    <a:pt x="155130" y="33020"/>
                  </a:lnTo>
                  <a:lnTo>
                    <a:pt x="155130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36532" y="5718684"/>
              <a:ext cx="186088" cy="21553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14346620" y="5718684"/>
            <a:ext cx="390525" cy="215900"/>
            <a:chOff x="14346620" y="5718684"/>
            <a:chExt cx="390525" cy="215900"/>
          </a:xfrm>
        </p:grpSpPr>
        <p:sp>
          <p:nvSpPr>
            <p:cNvPr id="43" name="object 43"/>
            <p:cNvSpPr/>
            <p:nvPr/>
          </p:nvSpPr>
          <p:spPr>
            <a:xfrm>
              <a:off x="14346618" y="5719057"/>
              <a:ext cx="180340" cy="212090"/>
            </a:xfrm>
            <a:custGeom>
              <a:avLst/>
              <a:gdLst/>
              <a:ahLst/>
              <a:cxnLst/>
              <a:rect l="l" t="t" r="r" b="b"/>
              <a:pathLst>
                <a:path w="180340" h="212089">
                  <a:moveTo>
                    <a:pt x="180314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70421" y="33020"/>
                  </a:lnTo>
                  <a:lnTo>
                    <a:pt x="70421" y="212090"/>
                  </a:lnTo>
                  <a:lnTo>
                    <a:pt x="109893" y="212090"/>
                  </a:lnTo>
                  <a:lnTo>
                    <a:pt x="109893" y="33020"/>
                  </a:lnTo>
                  <a:lnTo>
                    <a:pt x="180314" y="33020"/>
                  </a:lnTo>
                  <a:lnTo>
                    <a:pt x="180314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50970" y="5718684"/>
              <a:ext cx="186088" cy="21553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4792366" y="5718684"/>
            <a:ext cx="381635" cy="212725"/>
            <a:chOff x="14792366" y="5718684"/>
            <a:chExt cx="381635" cy="212725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92366" y="5718684"/>
              <a:ext cx="181533" cy="21249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5014296" y="5719032"/>
              <a:ext cx="159385" cy="212090"/>
            </a:xfrm>
            <a:custGeom>
              <a:avLst/>
              <a:gdLst/>
              <a:ahLst/>
              <a:cxnLst/>
              <a:rect l="l" t="t" r="r" b="b"/>
              <a:pathLst>
                <a:path w="159384" h="212089">
                  <a:moveTo>
                    <a:pt x="159372" y="179070"/>
                  </a:moveTo>
                  <a:lnTo>
                    <a:pt x="39458" y="179070"/>
                  </a:lnTo>
                  <a:lnTo>
                    <a:pt x="39458" y="120650"/>
                  </a:lnTo>
                  <a:lnTo>
                    <a:pt x="142074" y="120650"/>
                  </a:lnTo>
                  <a:lnTo>
                    <a:pt x="142074" y="87630"/>
                  </a:lnTo>
                  <a:lnTo>
                    <a:pt x="39458" y="87630"/>
                  </a:lnTo>
                  <a:lnTo>
                    <a:pt x="39458" y="33020"/>
                  </a:lnTo>
                  <a:lnTo>
                    <a:pt x="155117" y="33020"/>
                  </a:lnTo>
                  <a:lnTo>
                    <a:pt x="155117" y="0"/>
                  </a:lnTo>
                  <a:lnTo>
                    <a:pt x="0" y="0"/>
                  </a:lnTo>
                  <a:lnTo>
                    <a:pt x="0" y="33020"/>
                  </a:lnTo>
                  <a:lnTo>
                    <a:pt x="0" y="87630"/>
                  </a:lnTo>
                  <a:lnTo>
                    <a:pt x="0" y="120650"/>
                  </a:lnTo>
                  <a:lnTo>
                    <a:pt x="0" y="179070"/>
                  </a:lnTo>
                  <a:lnTo>
                    <a:pt x="0" y="212090"/>
                  </a:lnTo>
                  <a:lnTo>
                    <a:pt x="159372" y="212090"/>
                  </a:lnTo>
                  <a:lnTo>
                    <a:pt x="159372" y="17907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5286341" y="5715648"/>
            <a:ext cx="1729739" cy="219075"/>
            <a:chOff x="15286341" y="5715648"/>
            <a:chExt cx="1729739" cy="219075"/>
          </a:xfrm>
        </p:grpSpPr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86341" y="5715648"/>
              <a:ext cx="444991" cy="21856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73310" y="5718684"/>
              <a:ext cx="188821" cy="21249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04015" y="5715648"/>
              <a:ext cx="197920" cy="21856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6239922" y="5718689"/>
              <a:ext cx="775970" cy="212725"/>
            </a:xfrm>
            <a:custGeom>
              <a:avLst/>
              <a:gdLst/>
              <a:ahLst/>
              <a:cxnLst/>
              <a:rect l="l" t="t" r="r" b="b"/>
              <a:pathLst>
                <a:path w="775969" h="212725">
                  <a:moveTo>
                    <a:pt x="150571" y="179070"/>
                  </a:moveTo>
                  <a:lnTo>
                    <a:pt x="39458" y="179070"/>
                  </a:lnTo>
                  <a:lnTo>
                    <a:pt x="39458" y="0"/>
                  </a:lnTo>
                  <a:lnTo>
                    <a:pt x="0" y="0"/>
                  </a:lnTo>
                  <a:lnTo>
                    <a:pt x="0" y="179070"/>
                  </a:lnTo>
                  <a:lnTo>
                    <a:pt x="0" y="212090"/>
                  </a:lnTo>
                  <a:lnTo>
                    <a:pt x="150571" y="212090"/>
                  </a:lnTo>
                  <a:lnTo>
                    <a:pt x="150571" y="179070"/>
                  </a:lnTo>
                  <a:close/>
                </a:path>
                <a:path w="775969" h="212725">
                  <a:moveTo>
                    <a:pt x="383743" y="212496"/>
                  </a:moveTo>
                  <a:lnTo>
                    <a:pt x="361543" y="163322"/>
                  </a:lnTo>
                  <a:lnTo>
                    <a:pt x="347560" y="132359"/>
                  </a:lnTo>
                  <a:lnTo>
                    <a:pt x="308152" y="45059"/>
                  </a:lnTo>
                  <a:lnTo>
                    <a:pt x="308152" y="132359"/>
                  </a:lnTo>
                  <a:lnTo>
                    <a:pt x="228307" y="132359"/>
                  </a:lnTo>
                  <a:lnTo>
                    <a:pt x="268084" y="39458"/>
                  </a:lnTo>
                  <a:lnTo>
                    <a:pt x="308152" y="132359"/>
                  </a:lnTo>
                  <a:lnTo>
                    <a:pt x="308152" y="45059"/>
                  </a:lnTo>
                  <a:lnTo>
                    <a:pt x="305625" y="39458"/>
                  </a:lnTo>
                  <a:lnTo>
                    <a:pt x="287820" y="0"/>
                  </a:lnTo>
                  <a:lnTo>
                    <a:pt x="248958" y="0"/>
                  </a:lnTo>
                  <a:lnTo>
                    <a:pt x="153327" y="212496"/>
                  </a:lnTo>
                  <a:lnTo>
                    <a:pt x="194005" y="212496"/>
                  </a:lnTo>
                  <a:lnTo>
                    <a:pt x="214960" y="163322"/>
                  </a:lnTo>
                  <a:lnTo>
                    <a:pt x="321208" y="163322"/>
                  </a:lnTo>
                  <a:lnTo>
                    <a:pt x="342455" y="212496"/>
                  </a:lnTo>
                  <a:lnTo>
                    <a:pt x="383743" y="212496"/>
                  </a:lnTo>
                  <a:close/>
                </a:path>
                <a:path w="775969" h="212725">
                  <a:moveTo>
                    <a:pt x="593902" y="0"/>
                  </a:moveTo>
                  <a:lnTo>
                    <a:pt x="554443" y="0"/>
                  </a:lnTo>
                  <a:lnTo>
                    <a:pt x="483108" y="163918"/>
                  </a:lnTo>
                  <a:lnTo>
                    <a:pt x="412369" y="0"/>
                  </a:lnTo>
                  <a:lnTo>
                    <a:pt x="369570" y="0"/>
                  </a:lnTo>
                  <a:lnTo>
                    <a:pt x="462457" y="212496"/>
                  </a:lnTo>
                  <a:lnTo>
                    <a:pt x="501319" y="212496"/>
                  </a:lnTo>
                  <a:lnTo>
                    <a:pt x="593902" y="0"/>
                  </a:lnTo>
                  <a:close/>
                </a:path>
                <a:path w="775969" h="212725">
                  <a:moveTo>
                    <a:pt x="775779" y="179412"/>
                  </a:moveTo>
                  <a:lnTo>
                    <a:pt x="655866" y="179412"/>
                  </a:lnTo>
                  <a:lnTo>
                    <a:pt x="655866" y="120992"/>
                  </a:lnTo>
                  <a:lnTo>
                    <a:pt x="758482" y="120992"/>
                  </a:lnTo>
                  <a:lnTo>
                    <a:pt x="758482" y="87972"/>
                  </a:lnTo>
                  <a:lnTo>
                    <a:pt x="655866" y="87972"/>
                  </a:lnTo>
                  <a:lnTo>
                    <a:pt x="655866" y="33362"/>
                  </a:lnTo>
                  <a:lnTo>
                    <a:pt x="771537" y="33362"/>
                  </a:lnTo>
                  <a:lnTo>
                    <a:pt x="771537" y="342"/>
                  </a:lnTo>
                  <a:lnTo>
                    <a:pt x="616407" y="342"/>
                  </a:lnTo>
                  <a:lnTo>
                    <a:pt x="616407" y="33362"/>
                  </a:lnTo>
                  <a:lnTo>
                    <a:pt x="616407" y="87972"/>
                  </a:lnTo>
                  <a:lnTo>
                    <a:pt x="616407" y="120992"/>
                  </a:lnTo>
                  <a:lnTo>
                    <a:pt x="616407" y="179412"/>
                  </a:lnTo>
                  <a:lnTo>
                    <a:pt x="616407" y="212432"/>
                  </a:lnTo>
                  <a:lnTo>
                    <a:pt x="775779" y="212432"/>
                  </a:lnTo>
                  <a:lnTo>
                    <a:pt x="775779" y="179412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127425" y="5716255"/>
            <a:ext cx="196412" cy="218265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13328777" y="6009735"/>
            <a:ext cx="1539875" cy="427990"/>
          </a:xfrm>
          <a:custGeom>
            <a:avLst/>
            <a:gdLst/>
            <a:ahLst/>
            <a:cxnLst/>
            <a:rect l="l" t="t" r="r" b="b"/>
            <a:pathLst>
              <a:path w="1539875" h="427989">
                <a:moveTo>
                  <a:pt x="448678" y="427913"/>
                </a:moveTo>
                <a:lnTo>
                  <a:pt x="400088" y="320929"/>
                </a:lnTo>
                <a:lnTo>
                  <a:pt x="377875" y="272021"/>
                </a:lnTo>
                <a:lnTo>
                  <a:pt x="316039" y="135915"/>
                </a:lnTo>
                <a:lnTo>
                  <a:pt x="316039" y="272021"/>
                </a:lnTo>
                <a:lnTo>
                  <a:pt x="131419" y="272021"/>
                </a:lnTo>
                <a:lnTo>
                  <a:pt x="223735" y="62357"/>
                </a:lnTo>
                <a:lnTo>
                  <a:pt x="316039" y="272021"/>
                </a:lnTo>
                <a:lnTo>
                  <a:pt x="316039" y="135915"/>
                </a:lnTo>
                <a:lnTo>
                  <a:pt x="282625" y="62357"/>
                </a:lnTo>
                <a:lnTo>
                  <a:pt x="254304" y="0"/>
                </a:lnTo>
                <a:lnTo>
                  <a:pt x="193776" y="0"/>
                </a:lnTo>
                <a:lnTo>
                  <a:pt x="0" y="427913"/>
                </a:lnTo>
                <a:lnTo>
                  <a:pt x="62966" y="427913"/>
                </a:lnTo>
                <a:lnTo>
                  <a:pt x="110032" y="320929"/>
                </a:lnTo>
                <a:lnTo>
                  <a:pt x="337426" y="320929"/>
                </a:lnTo>
                <a:lnTo>
                  <a:pt x="384505" y="427913"/>
                </a:lnTo>
                <a:lnTo>
                  <a:pt x="448678" y="427913"/>
                </a:lnTo>
                <a:close/>
              </a:path>
              <a:path w="1539875" h="427989">
                <a:moveTo>
                  <a:pt x="1094232" y="0"/>
                </a:moveTo>
                <a:lnTo>
                  <a:pt x="1036167" y="0"/>
                </a:lnTo>
                <a:lnTo>
                  <a:pt x="918184" y="349656"/>
                </a:lnTo>
                <a:lnTo>
                  <a:pt x="800201" y="0"/>
                </a:lnTo>
                <a:lnTo>
                  <a:pt x="743966" y="0"/>
                </a:lnTo>
                <a:lnTo>
                  <a:pt x="623531" y="347814"/>
                </a:lnTo>
                <a:lnTo>
                  <a:pt x="508012" y="0"/>
                </a:lnTo>
                <a:lnTo>
                  <a:pt x="445033" y="0"/>
                </a:lnTo>
                <a:lnTo>
                  <a:pt x="588086" y="427901"/>
                </a:lnTo>
                <a:lnTo>
                  <a:pt x="653491" y="427901"/>
                </a:lnTo>
                <a:lnTo>
                  <a:pt x="770255" y="86194"/>
                </a:lnTo>
                <a:lnTo>
                  <a:pt x="887006" y="427901"/>
                </a:lnTo>
                <a:lnTo>
                  <a:pt x="951191" y="427901"/>
                </a:lnTo>
                <a:lnTo>
                  <a:pt x="1094232" y="0"/>
                </a:lnTo>
                <a:close/>
              </a:path>
              <a:path w="1539875" h="427989">
                <a:moveTo>
                  <a:pt x="1539328" y="427913"/>
                </a:moveTo>
                <a:lnTo>
                  <a:pt x="1490726" y="320929"/>
                </a:lnTo>
                <a:lnTo>
                  <a:pt x="1468513" y="272021"/>
                </a:lnTo>
                <a:lnTo>
                  <a:pt x="1406690" y="135928"/>
                </a:lnTo>
                <a:lnTo>
                  <a:pt x="1406690" y="272021"/>
                </a:lnTo>
                <a:lnTo>
                  <a:pt x="1222070" y="272021"/>
                </a:lnTo>
                <a:lnTo>
                  <a:pt x="1314386" y="62357"/>
                </a:lnTo>
                <a:lnTo>
                  <a:pt x="1406690" y="272021"/>
                </a:lnTo>
                <a:lnTo>
                  <a:pt x="1406690" y="135928"/>
                </a:lnTo>
                <a:lnTo>
                  <a:pt x="1373276" y="62357"/>
                </a:lnTo>
                <a:lnTo>
                  <a:pt x="1344942" y="0"/>
                </a:lnTo>
                <a:lnTo>
                  <a:pt x="1284427" y="0"/>
                </a:lnTo>
                <a:lnTo>
                  <a:pt x="1090637" y="427913"/>
                </a:lnTo>
                <a:lnTo>
                  <a:pt x="1153617" y="427913"/>
                </a:lnTo>
                <a:lnTo>
                  <a:pt x="1200683" y="320929"/>
                </a:lnTo>
                <a:lnTo>
                  <a:pt x="1428076" y="320929"/>
                </a:lnTo>
                <a:lnTo>
                  <a:pt x="1475155" y="427913"/>
                </a:lnTo>
                <a:lnTo>
                  <a:pt x="1539328" y="427913"/>
                </a:lnTo>
                <a:close/>
              </a:path>
            </a:pathLst>
          </a:custGeom>
          <a:solidFill>
            <a:srgbClr val="E0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931722" y="6009722"/>
            <a:ext cx="353060" cy="427990"/>
          </a:xfrm>
          <a:custGeom>
            <a:avLst/>
            <a:gdLst/>
            <a:ahLst/>
            <a:cxnLst/>
            <a:rect l="l" t="t" r="r" b="b"/>
            <a:pathLst>
              <a:path w="353059" h="427989">
                <a:moveTo>
                  <a:pt x="166884" y="0"/>
                </a:moveTo>
                <a:lnTo>
                  <a:pt x="0" y="0"/>
                </a:lnTo>
                <a:lnTo>
                  <a:pt x="0" y="427903"/>
                </a:lnTo>
                <a:lnTo>
                  <a:pt x="61129" y="427903"/>
                </a:lnTo>
                <a:lnTo>
                  <a:pt x="61129" y="297697"/>
                </a:lnTo>
                <a:lnTo>
                  <a:pt x="166884" y="297697"/>
                </a:lnTo>
                <a:lnTo>
                  <a:pt x="173753" y="297593"/>
                </a:lnTo>
                <a:lnTo>
                  <a:pt x="180561" y="297316"/>
                </a:lnTo>
                <a:lnTo>
                  <a:pt x="187253" y="296924"/>
                </a:lnTo>
                <a:lnTo>
                  <a:pt x="193774" y="296472"/>
                </a:lnTo>
                <a:lnTo>
                  <a:pt x="259871" y="296472"/>
                </a:lnTo>
                <a:lnTo>
                  <a:pt x="251238" y="284253"/>
                </a:lnTo>
                <a:lnTo>
                  <a:pt x="291220" y="263399"/>
                </a:lnTo>
                <a:lnTo>
                  <a:pt x="308637" y="245741"/>
                </a:lnTo>
                <a:lnTo>
                  <a:pt x="61129" y="245741"/>
                </a:lnTo>
                <a:lnTo>
                  <a:pt x="61129" y="53181"/>
                </a:lnTo>
                <a:lnTo>
                  <a:pt x="309711" y="53181"/>
                </a:lnTo>
                <a:lnTo>
                  <a:pt x="297853" y="39734"/>
                </a:lnTo>
                <a:lnTo>
                  <a:pt x="262607" y="18021"/>
                </a:lnTo>
                <a:lnTo>
                  <a:pt x="218736" y="4596"/>
                </a:lnTo>
                <a:lnTo>
                  <a:pt x="166884" y="0"/>
                </a:lnTo>
                <a:close/>
              </a:path>
              <a:path w="353059" h="427989">
                <a:moveTo>
                  <a:pt x="259871" y="296472"/>
                </a:moveTo>
                <a:lnTo>
                  <a:pt x="193774" y="296472"/>
                </a:lnTo>
                <a:lnTo>
                  <a:pt x="286085" y="427903"/>
                </a:lnTo>
                <a:lnTo>
                  <a:pt x="352722" y="427903"/>
                </a:lnTo>
                <a:lnTo>
                  <a:pt x="259871" y="296472"/>
                </a:lnTo>
                <a:close/>
              </a:path>
              <a:path w="353059" h="427989">
                <a:moveTo>
                  <a:pt x="309711" y="53181"/>
                </a:moveTo>
                <a:lnTo>
                  <a:pt x="165052" y="53181"/>
                </a:lnTo>
                <a:lnTo>
                  <a:pt x="216684" y="59581"/>
                </a:lnTo>
                <a:lnTo>
                  <a:pt x="253992" y="78246"/>
                </a:lnTo>
                <a:lnTo>
                  <a:pt x="276630" y="108372"/>
                </a:lnTo>
                <a:lnTo>
                  <a:pt x="284253" y="149157"/>
                </a:lnTo>
                <a:lnTo>
                  <a:pt x="276630" y="190037"/>
                </a:lnTo>
                <a:lnTo>
                  <a:pt x="253992" y="220372"/>
                </a:lnTo>
                <a:lnTo>
                  <a:pt x="216684" y="239246"/>
                </a:lnTo>
                <a:lnTo>
                  <a:pt x="165052" y="245741"/>
                </a:lnTo>
                <a:lnTo>
                  <a:pt x="308637" y="245741"/>
                </a:lnTo>
                <a:lnTo>
                  <a:pt x="320774" y="233436"/>
                </a:lnTo>
                <a:lnTo>
                  <a:pt x="339096" y="195108"/>
                </a:lnTo>
                <a:lnTo>
                  <a:pt x="345382" y="149157"/>
                </a:lnTo>
                <a:lnTo>
                  <a:pt x="339886" y="105845"/>
                </a:lnTo>
                <a:lnTo>
                  <a:pt x="323828" y="69190"/>
                </a:lnTo>
                <a:lnTo>
                  <a:pt x="309711" y="53181"/>
                </a:lnTo>
                <a:close/>
              </a:path>
            </a:pathLst>
          </a:custGeom>
          <a:solidFill>
            <a:srgbClr val="E0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376160" y="6009722"/>
            <a:ext cx="411480" cy="427990"/>
          </a:xfrm>
          <a:custGeom>
            <a:avLst/>
            <a:gdLst/>
            <a:ahLst/>
            <a:cxnLst/>
            <a:rect l="l" t="t" r="r" b="b"/>
            <a:pathLst>
              <a:path w="411480" h="427989">
                <a:moveTo>
                  <a:pt x="180329" y="0"/>
                </a:moveTo>
                <a:lnTo>
                  <a:pt x="0" y="0"/>
                </a:lnTo>
                <a:lnTo>
                  <a:pt x="0" y="427903"/>
                </a:lnTo>
                <a:lnTo>
                  <a:pt x="180329" y="427903"/>
                </a:lnTo>
                <a:lnTo>
                  <a:pt x="229749" y="423925"/>
                </a:lnTo>
                <a:lnTo>
                  <a:pt x="274461" y="412353"/>
                </a:lnTo>
                <a:lnTo>
                  <a:pt x="313886" y="393732"/>
                </a:lnTo>
                <a:lnTo>
                  <a:pt x="339279" y="374721"/>
                </a:lnTo>
                <a:lnTo>
                  <a:pt x="61129" y="374721"/>
                </a:lnTo>
                <a:lnTo>
                  <a:pt x="61129" y="53181"/>
                </a:lnTo>
                <a:lnTo>
                  <a:pt x="339279" y="53181"/>
                </a:lnTo>
                <a:lnTo>
                  <a:pt x="313886" y="34170"/>
                </a:lnTo>
                <a:lnTo>
                  <a:pt x="274461" y="15549"/>
                </a:lnTo>
                <a:lnTo>
                  <a:pt x="229749" y="3978"/>
                </a:lnTo>
                <a:lnTo>
                  <a:pt x="180329" y="0"/>
                </a:lnTo>
                <a:close/>
              </a:path>
              <a:path w="411480" h="427989">
                <a:moveTo>
                  <a:pt x="339279" y="53181"/>
                </a:moveTo>
                <a:lnTo>
                  <a:pt x="176664" y="53181"/>
                </a:lnTo>
                <a:lnTo>
                  <a:pt x="226245" y="58425"/>
                </a:lnTo>
                <a:lnTo>
                  <a:pt x="268676" y="73534"/>
                </a:lnTo>
                <a:lnTo>
                  <a:pt x="303126" y="97575"/>
                </a:lnTo>
                <a:lnTo>
                  <a:pt x="328764" y="129614"/>
                </a:lnTo>
                <a:lnTo>
                  <a:pt x="344756" y="168717"/>
                </a:lnTo>
                <a:lnTo>
                  <a:pt x="350272" y="213951"/>
                </a:lnTo>
                <a:lnTo>
                  <a:pt x="344756" y="259185"/>
                </a:lnTo>
                <a:lnTo>
                  <a:pt x="328764" y="298288"/>
                </a:lnTo>
                <a:lnTo>
                  <a:pt x="303126" y="330327"/>
                </a:lnTo>
                <a:lnTo>
                  <a:pt x="268676" y="354368"/>
                </a:lnTo>
                <a:lnTo>
                  <a:pt x="226245" y="369477"/>
                </a:lnTo>
                <a:lnTo>
                  <a:pt x="176664" y="374721"/>
                </a:lnTo>
                <a:lnTo>
                  <a:pt x="339279" y="374721"/>
                </a:lnTo>
                <a:lnTo>
                  <a:pt x="374555" y="337522"/>
                </a:lnTo>
                <a:lnTo>
                  <a:pt x="394638" y="301022"/>
                </a:lnTo>
                <a:lnTo>
                  <a:pt x="407113" y="259650"/>
                </a:lnTo>
                <a:lnTo>
                  <a:pt x="411401" y="213951"/>
                </a:lnTo>
                <a:lnTo>
                  <a:pt x="407113" y="168252"/>
                </a:lnTo>
                <a:lnTo>
                  <a:pt x="394638" y="126881"/>
                </a:lnTo>
                <a:lnTo>
                  <a:pt x="374555" y="90380"/>
                </a:lnTo>
                <a:lnTo>
                  <a:pt x="347444" y="59295"/>
                </a:lnTo>
                <a:lnTo>
                  <a:pt x="339279" y="53181"/>
                </a:lnTo>
                <a:close/>
              </a:path>
            </a:pathLst>
          </a:custGeom>
          <a:solidFill>
            <a:srgbClr val="E0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842031" y="6004833"/>
            <a:ext cx="329565" cy="438150"/>
          </a:xfrm>
          <a:custGeom>
            <a:avLst/>
            <a:gdLst/>
            <a:ahLst/>
            <a:cxnLst/>
            <a:rect l="l" t="t" r="r" b="b"/>
            <a:pathLst>
              <a:path w="329565" h="438150">
                <a:moveTo>
                  <a:pt x="174214" y="0"/>
                </a:moveTo>
                <a:lnTo>
                  <a:pt x="113985" y="6377"/>
                </a:lnTo>
                <a:lnTo>
                  <a:pt x="67960" y="24021"/>
                </a:lnTo>
                <a:lnTo>
                  <a:pt x="35667" y="50703"/>
                </a:lnTo>
                <a:lnTo>
                  <a:pt x="16636" y="84191"/>
                </a:lnTo>
                <a:lnTo>
                  <a:pt x="10397" y="122258"/>
                </a:lnTo>
                <a:lnTo>
                  <a:pt x="17654" y="163586"/>
                </a:lnTo>
                <a:lnTo>
                  <a:pt x="66381" y="215242"/>
                </a:lnTo>
                <a:lnTo>
                  <a:pt x="101630" y="230316"/>
                </a:lnTo>
                <a:lnTo>
                  <a:pt x="139990" y="241385"/>
                </a:lnTo>
                <a:lnTo>
                  <a:pt x="178350" y="250822"/>
                </a:lnTo>
                <a:lnTo>
                  <a:pt x="213599" y="260999"/>
                </a:lnTo>
                <a:lnTo>
                  <a:pt x="242628" y="274290"/>
                </a:lnTo>
                <a:lnTo>
                  <a:pt x="262326" y="293069"/>
                </a:lnTo>
                <a:lnTo>
                  <a:pt x="269583" y="319707"/>
                </a:lnTo>
                <a:lnTo>
                  <a:pt x="263460" y="345753"/>
                </a:lnTo>
                <a:lnTo>
                  <a:pt x="244442" y="366699"/>
                </a:lnTo>
                <a:lnTo>
                  <a:pt x="211556" y="380654"/>
                </a:lnTo>
                <a:lnTo>
                  <a:pt x="163827" y="385726"/>
                </a:lnTo>
                <a:lnTo>
                  <a:pt x="123024" y="382029"/>
                </a:lnTo>
                <a:lnTo>
                  <a:pt x="84513" y="371742"/>
                </a:lnTo>
                <a:lnTo>
                  <a:pt x="50356" y="356068"/>
                </a:lnTo>
                <a:lnTo>
                  <a:pt x="22617" y="336209"/>
                </a:lnTo>
                <a:lnTo>
                  <a:pt x="0" y="383894"/>
                </a:lnTo>
                <a:lnTo>
                  <a:pt x="30844" y="405709"/>
                </a:lnTo>
                <a:lnTo>
                  <a:pt x="70224" y="422709"/>
                </a:lnTo>
                <a:lnTo>
                  <a:pt x="115448" y="433748"/>
                </a:lnTo>
                <a:lnTo>
                  <a:pt x="163827" y="437683"/>
                </a:lnTo>
                <a:lnTo>
                  <a:pt x="224480" y="431311"/>
                </a:lnTo>
                <a:lnTo>
                  <a:pt x="270992" y="413704"/>
                </a:lnTo>
                <a:lnTo>
                  <a:pt x="303743" y="387117"/>
                </a:lnTo>
                <a:lnTo>
                  <a:pt x="323114" y="353811"/>
                </a:lnTo>
                <a:lnTo>
                  <a:pt x="329487" y="316042"/>
                </a:lnTo>
                <a:lnTo>
                  <a:pt x="322230" y="275194"/>
                </a:lnTo>
                <a:lnTo>
                  <a:pt x="273503" y="224131"/>
                </a:lnTo>
                <a:lnTo>
                  <a:pt x="238253" y="209207"/>
                </a:lnTo>
                <a:lnTo>
                  <a:pt x="199894" y="198215"/>
                </a:lnTo>
                <a:lnTo>
                  <a:pt x="161534" y="188800"/>
                </a:lnTo>
                <a:lnTo>
                  <a:pt x="126285" y="178608"/>
                </a:lnTo>
                <a:lnTo>
                  <a:pt x="97256" y="165283"/>
                </a:lnTo>
                <a:lnTo>
                  <a:pt x="77558" y="146471"/>
                </a:lnTo>
                <a:lnTo>
                  <a:pt x="70301" y="119818"/>
                </a:lnTo>
                <a:lnTo>
                  <a:pt x="76308" y="93486"/>
                </a:lnTo>
                <a:lnTo>
                  <a:pt x="94980" y="71910"/>
                </a:lnTo>
                <a:lnTo>
                  <a:pt x="127290" y="57325"/>
                </a:lnTo>
                <a:lnTo>
                  <a:pt x="174214" y="51967"/>
                </a:lnTo>
                <a:lnTo>
                  <a:pt x="203300" y="54058"/>
                </a:lnTo>
                <a:lnTo>
                  <a:pt x="233130" y="60448"/>
                </a:lnTo>
                <a:lnTo>
                  <a:pt x="262843" y="71306"/>
                </a:lnTo>
                <a:lnTo>
                  <a:pt x="291582" y="86803"/>
                </a:lnTo>
                <a:lnTo>
                  <a:pt x="311760" y="37904"/>
                </a:lnTo>
                <a:lnTo>
                  <a:pt x="282360" y="21667"/>
                </a:lnTo>
                <a:lnTo>
                  <a:pt x="248488" y="9783"/>
                </a:lnTo>
                <a:lnTo>
                  <a:pt x="211866" y="2484"/>
                </a:lnTo>
                <a:lnTo>
                  <a:pt x="174214" y="0"/>
                </a:lnTo>
                <a:close/>
              </a:path>
            </a:pathLst>
          </a:custGeom>
          <a:solidFill>
            <a:srgbClr val="E0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A129FC9D-4884-21B8-5754-53EDCA84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9" y="2967547"/>
            <a:ext cx="9524999" cy="549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45386" y="2934802"/>
            <a:ext cx="555117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spc="290" dirty="0"/>
              <a:t>FOCUS</a:t>
            </a:r>
            <a:r>
              <a:rPr sz="5750" spc="-100" dirty="0"/>
              <a:t> </a:t>
            </a:r>
            <a:r>
              <a:rPr sz="5750" spc="330" dirty="0"/>
              <a:t>AREAS</a:t>
            </a:r>
            <a:endParaRPr sz="5750"/>
          </a:p>
        </p:txBody>
      </p:sp>
      <p:sp>
        <p:nvSpPr>
          <p:cNvPr id="4" name="object 4"/>
          <p:cNvSpPr txBox="1"/>
          <p:nvPr/>
        </p:nvSpPr>
        <p:spPr>
          <a:xfrm>
            <a:off x="11245386" y="3549786"/>
            <a:ext cx="6076315" cy="5700395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3750" b="1" spc="26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75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b="1" spc="-5" dirty="0">
                <a:solidFill>
                  <a:srgbClr val="FFFFFF"/>
                </a:solidFill>
                <a:latin typeface="Tahoma"/>
                <a:cs typeface="Tahoma"/>
              </a:rPr>
              <a:t>DISCUSSIONS:</a:t>
            </a:r>
            <a:endParaRPr sz="3750">
              <a:latin typeface="Tahoma"/>
              <a:cs typeface="Tahoma"/>
            </a:endParaRPr>
          </a:p>
          <a:p>
            <a:pPr marL="543560" indent="-527050">
              <a:lnSpc>
                <a:spcPct val="100000"/>
              </a:lnSpc>
              <a:spcBef>
                <a:spcPts val="750"/>
              </a:spcBef>
              <a:buAutoNum type="alphaUcParenBoth"/>
              <a:tabLst>
                <a:tab pos="544195" algn="l"/>
              </a:tabLst>
            </a:pPr>
            <a:r>
              <a:rPr sz="2450" spc="-60" dirty="0">
                <a:solidFill>
                  <a:srgbClr val="FFFFFF"/>
                </a:solidFill>
                <a:latin typeface="Arial Black"/>
                <a:cs typeface="Arial Black"/>
              </a:rPr>
              <a:t>Blen</a:t>
            </a:r>
            <a:r>
              <a:rPr sz="2450" spc="-5" dirty="0">
                <a:solidFill>
                  <a:srgbClr val="FFFFFF"/>
                </a:solidFill>
                <a:latin typeface="Arial Black"/>
                <a:cs typeface="Arial Black"/>
              </a:rPr>
              <a:t>ded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8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2450" spc="-16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45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Arial Black"/>
                <a:cs typeface="Arial Black"/>
              </a:rPr>
              <a:t>nin</a:t>
            </a:r>
            <a:r>
              <a:rPr sz="245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2450">
              <a:latin typeface="Arial Black"/>
              <a:cs typeface="Arial Black"/>
            </a:endParaRPr>
          </a:p>
          <a:p>
            <a:pPr marL="551815" indent="-535305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52450" algn="l"/>
              </a:tabLst>
            </a:pPr>
            <a:r>
              <a:rPr sz="2450" spc="-17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2450" spc="-55" dirty="0">
                <a:solidFill>
                  <a:srgbClr val="FFFFFF"/>
                </a:solidFill>
                <a:latin typeface="Arial Black"/>
                <a:cs typeface="Arial Black"/>
              </a:rPr>
              <a:t>ogniti</a:t>
            </a:r>
            <a:r>
              <a:rPr sz="2450" spc="-105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245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8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2450" spc="-16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45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Arial Black"/>
                <a:cs typeface="Arial Black"/>
              </a:rPr>
              <a:t>nin</a:t>
            </a:r>
            <a:r>
              <a:rPr sz="245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2450">
              <a:latin typeface="Arial Black"/>
              <a:cs typeface="Arial Black"/>
            </a:endParaRPr>
          </a:p>
          <a:p>
            <a:pPr marL="541020" indent="-524510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41655" algn="l"/>
              </a:tabLst>
            </a:pP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450" spc="-40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245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450" spc="-12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10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80" dirty="0">
                <a:solidFill>
                  <a:srgbClr val="FFFFFF"/>
                </a:solidFill>
                <a:latin typeface="Arial Black"/>
                <a:cs typeface="Arial Black"/>
              </a:rPr>
              <a:t>nati</a:t>
            </a:r>
            <a:r>
              <a:rPr sz="2450" spc="-135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245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8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2450" spc="-16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45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Arial Black"/>
                <a:cs typeface="Arial Black"/>
              </a:rPr>
              <a:t>nin</a:t>
            </a:r>
            <a:r>
              <a:rPr sz="245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2450">
              <a:latin typeface="Arial Black"/>
              <a:cs typeface="Arial Black"/>
            </a:endParaRPr>
          </a:p>
          <a:p>
            <a:pPr marL="577215" indent="-560705">
              <a:lnSpc>
                <a:spcPct val="100000"/>
              </a:lnSpc>
              <a:spcBef>
                <a:spcPts val="280"/>
              </a:spcBef>
              <a:buAutoNum type="alphaUcParenBoth"/>
              <a:tabLst>
                <a:tab pos="577850" algn="l"/>
              </a:tabLst>
            </a:pPr>
            <a:r>
              <a:rPr sz="2450" dirty="0">
                <a:solidFill>
                  <a:srgbClr val="FFFFFF"/>
                </a:solidFill>
                <a:latin typeface="Arial Black"/>
                <a:cs typeface="Arial Black"/>
              </a:rPr>
              <a:t>Open</a:t>
            </a:r>
            <a:r>
              <a:rPr sz="2450" spc="-1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Arial Black"/>
                <a:cs typeface="Arial Black"/>
              </a:rPr>
              <a:t>Learning</a:t>
            </a:r>
            <a:endParaRPr sz="2450">
              <a:latin typeface="Arial Black"/>
              <a:cs typeface="Arial Black"/>
            </a:endParaRPr>
          </a:p>
          <a:p>
            <a:pPr marL="524510" indent="-508000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25145" algn="l"/>
              </a:tabLst>
            </a:pPr>
            <a:r>
              <a:rPr sz="2450" spc="-26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2450" spc="-120" dirty="0">
                <a:solidFill>
                  <a:srgbClr val="FFFFFF"/>
                </a:solidFill>
                <a:latin typeface="Arial Black"/>
                <a:cs typeface="Arial Black"/>
              </a:rPr>
              <a:t>TEAM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8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2450" spc="-16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45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Arial Black"/>
                <a:cs typeface="Arial Black"/>
              </a:rPr>
              <a:t>nin</a:t>
            </a:r>
            <a:r>
              <a:rPr sz="245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2450">
              <a:latin typeface="Arial Black"/>
              <a:cs typeface="Arial Black"/>
            </a:endParaRPr>
          </a:p>
          <a:p>
            <a:pPr marL="511175" indent="-494665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11809" algn="l"/>
              </a:tabLst>
            </a:pPr>
            <a:r>
              <a:rPr sz="2450" spc="-35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2450" spc="-9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204" dirty="0">
                <a:solidFill>
                  <a:srgbClr val="FFFFFF"/>
                </a:solidFill>
                <a:latin typeface="Arial Black"/>
                <a:cs typeface="Arial Black"/>
              </a:rPr>
              <a:t>axis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3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65" dirty="0">
                <a:solidFill>
                  <a:srgbClr val="FFFFFF"/>
                </a:solidFill>
                <a:latin typeface="Arial Black"/>
                <a:cs typeface="Arial Black"/>
              </a:rPr>
              <a:t>ducation</a:t>
            </a:r>
            <a:endParaRPr sz="2450">
              <a:latin typeface="Arial Black"/>
              <a:cs typeface="Arial Black"/>
            </a:endParaRPr>
          </a:p>
          <a:p>
            <a:pPr marL="556260" indent="-539750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56895" algn="l"/>
              </a:tabLst>
            </a:pPr>
            <a:r>
              <a:rPr sz="2450" spc="-25" dirty="0">
                <a:solidFill>
                  <a:srgbClr val="FFFFFF"/>
                </a:solidFill>
                <a:latin typeface="Arial Black"/>
                <a:cs typeface="Arial Black"/>
              </a:rPr>
              <a:t>Men</a:t>
            </a:r>
            <a:r>
              <a:rPr sz="2450" spc="-6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450" spc="-8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2450" spc="-7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3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245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245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Arial Black"/>
                <a:cs typeface="Arial Black"/>
              </a:rPr>
              <a:t>Mode</a:t>
            </a:r>
            <a:endParaRPr sz="2450">
              <a:latin typeface="Arial Black"/>
              <a:cs typeface="Arial Black"/>
            </a:endParaRPr>
          </a:p>
          <a:p>
            <a:pPr marL="568960" indent="-552450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69595" algn="l"/>
              </a:tabLst>
            </a:pPr>
            <a:r>
              <a:rPr sz="2450" spc="-40" dirty="0">
                <a:solidFill>
                  <a:srgbClr val="FFFFFF"/>
                </a:solidFill>
                <a:latin typeface="Arial Black"/>
                <a:cs typeface="Arial Black"/>
              </a:rPr>
              <a:t>Flipped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75" dirty="0">
                <a:solidFill>
                  <a:srgbClr val="FFFFFF"/>
                </a:solidFill>
                <a:latin typeface="Arial Black"/>
                <a:cs typeface="Arial Black"/>
              </a:rPr>
              <a:t>Class</a:t>
            </a:r>
            <a:r>
              <a:rPr sz="2450" spc="-16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10" dirty="0">
                <a:solidFill>
                  <a:srgbClr val="FFFFFF"/>
                </a:solidFill>
                <a:latin typeface="Arial Black"/>
                <a:cs typeface="Arial Black"/>
              </a:rPr>
              <a:t>oom</a:t>
            </a:r>
            <a:endParaRPr sz="2450">
              <a:latin typeface="Arial Black"/>
              <a:cs typeface="Arial Black"/>
            </a:endParaRPr>
          </a:p>
          <a:p>
            <a:pPr marL="563245" indent="-546735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63245" algn="l"/>
                <a:tab pos="563880" algn="l"/>
              </a:tabLst>
            </a:pPr>
            <a:r>
              <a:rPr sz="2450" spc="-35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2450" spc="-10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35" dirty="0">
                <a:solidFill>
                  <a:srgbClr val="FFFFFF"/>
                </a:solidFill>
                <a:latin typeface="Arial Black"/>
                <a:cs typeface="Arial Black"/>
              </a:rPr>
              <a:t>op</a:t>
            </a:r>
            <a:r>
              <a:rPr sz="2450" spc="-4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114" dirty="0">
                <a:solidFill>
                  <a:srgbClr val="FFFFFF"/>
                </a:solidFill>
                <a:latin typeface="Arial Black"/>
                <a:cs typeface="Arial Black"/>
              </a:rPr>
              <a:t>ieta</a:t>
            </a:r>
            <a:r>
              <a:rPr sz="2450" spc="-6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114" dirty="0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7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2450" spc="-30" dirty="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sz="2450" spc="-6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450" spc="-45" dirty="0">
                <a:solidFill>
                  <a:srgbClr val="FFFFFF"/>
                </a:solidFill>
                <a:latin typeface="Arial Black"/>
                <a:cs typeface="Arial Black"/>
              </a:rPr>
              <a:t>ent</a:t>
            </a:r>
            <a:endParaRPr sz="2450">
              <a:latin typeface="Arial Black"/>
              <a:cs typeface="Arial Black"/>
            </a:endParaRPr>
          </a:p>
          <a:p>
            <a:pPr marL="563245" indent="-546735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63245" algn="l"/>
                <a:tab pos="563880" algn="l"/>
              </a:tabLst>
            </a:pPr>
            <a:r>
              <a:rPr sz="2450" spc="-114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450" spc="25" dirty="0">
                <a:solidFill>
                  <a:srgbClr val="FFFFFF"/>
                </a:solidFill>
                <a:latin typeface="Arial Black"/>
                <a:cs typeface="Arial Black"/>
              </a:rPr>
              <a:t>gg</a:t>
            </a:r>
            <a:r>
              <a:rPr sz="2450" spc="-1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75" dirty="0">
                <a:solidFill>
                  <a:srgbClr val="FFFFFF"/>
                </a:solidFill>
                <a:latin typeface="Arial Black"/>
                <a:cs typeface="Arial Black"/>
              </a:rPr>
              <a:t>ega</a:t>
            </a:r>
            <a:r>
              <a:rPr sz="2450" spc="-9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450" spc="-35" dirty="0">
                <a:solidFill>
                  <a:srgbClr val="FFFFFF"/>
                </a:solidFill>
                <a:latin typeface="Arial Black"/>
                <a:cs typeface="Arial Black"/>
              </a:rPr>
              <a:t>ed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7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2450" spc="-30" dirty="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sz="2450" spc="-6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450" spc="-45" dirty="0">
                <a:solidFill>
                  <a:srgbClr val="FFFFFF"/>
                </a:solidFill>
                <a:latin typeface="Arial Black"/>
                <a:cs typeface="Arial Black"/>
              </a:rPr>
              <a:t>ent</a:t>
            </a:r>
            <a:endParaRPr sz="2450">
              <a:latin typeface="Arial Black"/>
              <a:cs typeface="Arial Black"/>
            </a:endParaRPr>
          </a:p>
          <a:p>
            <a:pPr marL="539750" indent="-523240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40385" algn="l"/>
              </a:tabLst>
            </a:pPr>
            <a:r>
              <a:rPr sz="2450" spc="-180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2450" spc="-125" dirty="0">
                <a:solidFill>
                  <a:srgbClr val="FFFFFF"/>
                </a:solidFill>
                <a:latin typeface="Arial Black"/>
                <a:cs typeface="Arial Black"/>
              </a:rPr>
              <a:t>isual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7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2450" spc="-30" dirty="0">
                <a:solidFill>
                  <a:srgbClr val="FFFFFF"/>
                </a:solidFill>
                <a:latin typeface="Arial Black"/>
                <a:cs typeface="Arial Black"/>
              </a:rPr>
              <a:t>ommunication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8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2450" spc="-16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45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Arial Black"/>
                <a:cs typeface="Arial Black"/>
              </a:rPr>
              <a:t>nin</a:t>
            </a:r>
            <a:r>
              <a:rPr sz="245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2450">
              <a:latin typeface="Arial Black"/>
              <a:cs typeface="Arial Black"/>
            </a:endParaRPr>
          </a:p>
          <a:p>
            <a:pPr marL="500380" indent="-483870">
              <a:lnSpc>
                <a:spcPct val="100000"/>
              </a:lnSpc>
              <a:spcBef>
                <a:spcPts val="275"/>
              </a:spcBef>
              <a:buAutoNum type="alphaUcParenBoth"/>
              <a:tabLst>
                <a:tab pos="501015" algn="l"/>
              </a:tabLst>
            </a:pPr>
            <a:r>
              <a:rPr sz="2450" spc="-80" dirty="0">
                <a:solidFill>
                  <a:srgbClr val="FFFFFF"/>
                </a:solidFill>
                <a:latin typeface="Arial Black"/>
                <a:cs typeface="Arial Black"/>
              </a:rPr>
              <a:t>Inf</a:t>
            </a:r>
            <a:r>
              <a:rPr sz="2450" spc="-25" dirty="0">
                <a:solidFill>
                  <a:srgbClr val="FFFFFF"/>
                </a:solidFill>
                <a:latin typeface="Arial Black"/>
                <a:cs typeface="Arial Black"/>
              </a:rPr>
              <a:t>og</a:t>
            </a:r>
            <a:r>
              <a:rPr sz="2450" spc="-4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450" spc="-110" dirty="0">
                <a:solidFill>
                  <a:srgbClr val="FFFFFF"/>
                </a:solidFill>
                <a:latin typeface="Arial Black"/>
                <a:cs typeface="Arial Black"/>
              </a:rPr>
              <a:t>aphics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245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50" spc="-13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450" spc="-65" dirty="0">
                <a:solidFill>
                  <a:srgbClr val="FFFFFF"/>
                </a:solidFill>
                <a:latin typeface="Arial Black"/>
                <a:cs typeface="Arial Black"/>
              </a:rPr>
              <a:t>ducation</a:t>
            </a:r>
            <a:endParaRPr sz="2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964" y="2263833"/>
            <a:ext cx="7249102" cy="65211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19391" y="4753395"/>
            <a:ext cx="515620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sz="2450" spc="-185" dirty="0">
                <a:latin typeface="Arial Black"/>
                <a:cs typeface="Arial Black"/>
              </a:rPr>
              <a:t>L</a:t>
            </a:r>
            <a:r>
              <a:rPr sz="2450" spc="-165" dirty="0">
                <a:latin typeface="Arial Black"/>
                <a:cs typeface="Arial Black"/>
              </a:rPr>
              <a:t>e</a:t>
            </a:r>
            <a:r>
              <a:rPr sz="2450" spc="-140" dirty="0">
                <a:latin typeface="Arial Black"/>
                <a:cs typeface="Arial Black"/>
              </a:rPr>
              <a:t>a</a:t>
            </a:r>
            <a:r>
              <a:rPr sz="2450" spc="-114" dirty="0">
                <a:latin typeface="Arial Black"/>
                <a:cs typeface="Arial Black"/>
              </a:rPr>
              <a:t>r</a:t>
            </a:r>
            <a:r>
              <a:rPr sz="2450" spc="-10" dirty="0">
                <a:latin typeface="Arial Black"/>
                <a:cs typeface="Arial Black"/>
              </a:rPr>
              <a:t>nin</a:t>
            </a:r>
            <a:r>
              <a:rPr sz="2450" spc="70" dirty="0">
                <a:latin typeface="Arial Black"/>
                <a:cs typeface="Arial Black"/>
              </a:rPr>
              <a:t>g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10" dirty="0">
                <a:latin typeface="Arial Black"/>
                <a:cs typeface="Arial Black"/>
              </a:rPr>
              <a:t>t</a:t>
            </a:r>
            <a:r>
              <a:rPr sz="2450" spc="-65" dirty="0">
                <a:latin typeface="Arial Black"/>
                <a:cs typeface="Arial Black"/>
              </a:rPr>
              <a:t>o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85" dirty="0">
                <a:latin typeface="Arial Black"/>
                <a:cs typeface="Arial Black"/>
              </a:rPr>
              <a:t>L</a:t>
            </a:r>
            <a:r>
              <a:rPr sz="2450" spc="-165" dirty="0">
                <a:latin typeface="Arial Black"/>
                <a:cs typeface="Arial Black"/>
              </a:rPr>
              <a:t>e</a:t>
            </a:r>
            <a:r>
              <a:rPr sz="2450" spc="-140" dirty="0">
                <a:latin typeface="Arial Black"/>
                <a:cs typeface="Arial Black"/>
              </a:rPr>
              <a:t>a</a:t>
            </a:r>
            <a:r>
              <a:rPr sz="2450" spc="-114" dirty="0">
                <a:latin typeface="Arial Black"/>
                <a:cs typeface="Arial Black"/>
              </a:rPr>
              <a:t>r</a:t>
            </a:r>
            <a:r>
              <a:rPr sz="2450" spc="120" dirty="0">
                <a:latin typeface="Arial Black"/>
                <a:cs typeface="Arial Black"/>
              </a:rPr>
              <a:t>n/</a:t>
            </a:r>
            <a:r>
              <a:rPr sz="2450" spc="-155" dirty="0">
                <a:latin typeface="Arial Black"/>
                <a:cs typeface="Arial Black"/>
              </a:rPr>
              <a:t> Sel</a:t>
            </a:r>
            <a:r>
              <a:rPr sz="2450" spc="-130" dirty="0">
                <a:latin typeface="Arial Black"/>
                <a:cs typeface="Arial Black"/>
              </a:rPr>
              <a:t>f</a:t>
            </a:r>
            <a:r>
              <a:rPr sz="2450" spc="-15" dirty="0">
                <a:latin typeface="Arial Black"/>
                <a:cs typeface="Arial Black"/>
              </a:rPr>
              <a:t>-</a:t>
            </a:r>
            <a:r>
              <a:rPr sz="2450" spc="-45" dirty="0">
                <a:latin typeface="Arial Black"/>
                <a:cs typeface="Arial Black"/>
              </a:rPr>
              <a:t>L</a:t>
            </a:r>
            <a:r>
              <a:rPr sz="2450" spc="-165" dirty="0">
                <a:latin typeface="Arial Black"/>
                <a:cs typeface="Arial Black"/>
              </a:rPr>
              <a:t>e</a:t>
            </a:r>
            <a:r>
              <a:rPr sz="2450" spc="-140" dirty="0">
                <a:latin typeface="Arial Black"/>
                <a:cs typeface="Arial Black"/>
              </a:rPr>
              <a:t>a</a:t>
            </a:r>
            <a:r>
              <a:rPr sz="2450" spc="-114" dirty="0">
                <a:latin typeface="Arial Black"/>
                <a:cs typeface="Arial Black"/>
              </a:rPr>
              <a:t>r</a:t>
            </a:r>
            <a:r>
              <a:rPr sz="2450" spc="-10" dirty="0">
                <a:latin typeface="Arial Black"/>
                <a:cs typeface="Arial Black"/>
              </a:rPr>
              <a:t>nin</a:t>
            </a:r>
            <a:r>
              <a:rPr sz="2450" spc="45" dirty="0">
                <a:latin typeface="Arial Black"/>
                <a:cs typeface="Arial Black"/>
              </a:rPr>
              <a:t>g  </a:t>
            </a:r>
            <a:r>
              <a:rPr sz="2450" spc="-25" dirty="0">
                <a:latin typeface="Arial Black"/>
                <a:cs typeface="Arial Black"/>
              </a:rPr>
              <a:t>O</a:t>
            </a:r>
            <a:r>
              <a:rPr sz="2450" spc="-45" dirty="0">
                <a:latin typeface="Arial Black"/>
                <a:cs typeface="Arial Black"/>
              </a:rPr>
              <a:t>r</a:t>
            </a:r>
            <a:r>
              <a:rPr sz="2450" spc="-80" dirty="0">
                <a:latin typeface="Arial Black"/>
                <a:cs typeface="Arial Black"/>
              </a:rPr>
              <a:t>ganic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85" dirty="0">
                <a:latin typeface="Arial Black"/>
                <a:cs typeface="Arial Black"/>
              </a:rPr>
              <a:t>L</a:t>
            </a:r>
            <a:r>
              <a:rPr sz="2450" spc="-165" dirty="0">
                <a:latin typeface="Arial Black"/>
                <a:cs typeface="Arial Black"/>
              </a:rPr>
              <a:t>e</a:t>
            </a:r>
            <a:r>
              <a:rPr sz="2450" spc="-140" dirty="0">
                <a:latin typeface="Arial Black"/>
                <a:cs typeface="Arial Black"/>
              </a:rPr>
              <a:t>a</a:t>
            </a:r>
            <a:r>
              <a:rPr sz="2450" spc="-114" dirty="0">
                <a:latin typeface="Arial Black"/>
                <a:cs typeface="Arial Black"/>
              </a:rPr>
              <a:t>r</a:t>
            </a:r>
            <a:r>
              <a:rPr sz="2450" spc="-10" dirty="0">
                <a:latin typeface="Arial Black"/>
                <a:cs typeface="Arial Black"/>
              </a:rPr>
              <a:t>nin</a:t>
            </a:r>
            <a:r>
              <a:rPr sz="2450" spc="70" dirty="0">
                <a:latin typeface="Arial Black"/>
                <a:cs typeface="Arial Black"/>
              </a:rPr>
              <a:t>g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65487" y="4345030"/>
            <a:ext cx="4932680" cy="2884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  <a:tabLst>
                <a:tab pos="766445" algn="l"/>
              </a:tabLst>
            </a:pPr>
            <a:r>
              <a:rPr sz="2450" spc="-30" dirty="0">
                <a:latin typeface="Arial Black"/>
                <a:cs typeface="Arial Black"/>
              </a:rPr>
              <a:t>(</a:t>
            </a:r>
            <a:r>
              <a:rPr sz="2450" spc="-35" dirty="0">
                <a:latin typeface="Arial Black"/>
                <a:cs typeface="Arial Black"/>
              </a:rPr>
              <a:t>O</a:t>
            </a:r>
            <a:r>
              <a:rPr sz="2450" spc="-120" dirty="0">
                <a:latin typeface="Arial Black"/>
                <a:cs typeface="Arial Black"/>
              </a:rPr>
              <a:t>)</a:t>
            </a:r>
            <a:r>
              <a:rPr sz="2450" dirty="0">
                <a:latin typeface="Arial Black"/>
                <a:cs typeface="Arial Black"/>
              </a:rPr>
              <a:t>	</a:t>
            </a:r>
            <a:r>
              <a:rPr sz="2450" spc="-145" dirty="0">
                <a:latin typeface="Arial Black"/>
                <a:cs typeface="Arial Black"/>
              </a:rPr>
              <a:t>E</a:t>
            </a:r>
            <a:r>
              <a:rPr sz="2450" spc="-114" dirty="0">
                <a:latin typeface="Arial Black"/>
                <a:cs typeface="Arial Black"/>
              </a:rPr>
              <a:t>xpe</a:t>
            </a:r>
            <a:r>
              <a:rPr sz="2450" spc="-95" dirty="0">
                <a:latin typeface="Arial Black"/>
                <a:cs typeface="Arial Black"/>
              </a:rPr>
              <a:t>r</a:t>
            </a:r>
            <a:r>
              <a:rPr sz="2450" spc="-100" dirty="0">
                <a:latin typeface="Arial Black"/>
                <a:cs typeface="Arial Black"/>
              </a:rPr>
              <a:t>iential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70" dirty="0">
                <a:latin typeface="Arial Black"/>
                <a:cs typeface="Arial Black"/>
              </a:rPr>
              <a:t>B</a:t>
            </a:r>
            <a:r>
              <a:rPr sz="2450" spc="-60" dirty="0">
                <a:latin typeface="Arial Black"/>
                <a:cs typeface="Arial Black"/>
              </a:rPr>
              <a:t>r</a:t>
            </a:r>
            <a:r>
              <a:rPr sz="2450" spc="-120" dirty="0">
                <a:latin typeface="Arial Black"/>
                <a:cs typeface="Arial Black"/>
              </a:rPr>
              <a:t>i</a:t>
            </a:r>
            <a:r>
              <a:rPr sz="2450" spc="-254" dirty="0">
                <a:latin typeface="Arial Black"/>
                <a:cs typeface="Arial Black"/>
              </a:rPr>
              <a:t>c</a:t>
            </a:r>
            <a:r>
              <a:rPr sz="2450" spc="-114" dirty="0">
                <a:latin typeface="Arial Black"/>
                <a:cs typeface="Arial Black"/>
              </a:rPr>
              <a:t>k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484" dirty="0">
                <a:latin typeface="Arial Black"/>
                <a:cs typeface="Arial Black"/>
              </a:rPr>
              <a:t>&amp;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5" dirty="0">
                <a:latin typeface="Arial Black"/>
                <a:cs typeface="Arial Black"/>
              </a:rPr>
              <a:t>P</a:t>
            </a:r>
            <a:r>
              <a:rPr sz="2450" spc="-85" dirty="0">
                <a:latin typeface="Arial Black"/>
                <a:cs typeface="Arial Black"/>
              </a:rPr>
              <a:t>o</a:t>
            </a:r>
            <a:r>
              <a:rPr sz="2450" spc="-20" dirty="0">
                <a:latin typeface="Arial Black"/>
                <a:cs typeface="Arial Black"/>
              </a:rPr>
              <a:t>r</a:t>
            </a:r>
            <a:r>
              <a:rPr sz="2450" spc="-105" dirty="0">
                <a:latin typeface="Arial Black"/>
                <a:cs typeface="Arial Black"/>
              </a:rPr>
              <a:t>tal  </a:t>
            </a:r>
            <a:r>
              <a:rPr sz="2450" spc="-85" dirty="0">
                <a:latin typeface="Arial Black"/>
                <a:cs typeface="Arial Black"/>
              </a:rPr>
              <a:t>(P)</a:t>
            </a:r>
            <a:endParaRPr sz="2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60" dirty="0">
                <a:latin typeface="Arial Black"/>
                <a:cs typeface="Arial Black"/>
              </a:rPr>
              <a:t>(Q)</a:t>
            </a:r>
            <a:endParaRPr sz="2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14" dirty="0">
                <a:latin typeface="Arial Black"/>
                <a:cs typeface="Arial Black"/>
              </a:rPr>
              <a:t>(R)</a:t>
            </a:r>
            <a:endParaRPr sz="2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60" dirty="0">
                <a:latin typeface="Arial Black"/>
                <a:cs typeface="Arial Black"/>
              </a:rPr>
              <a:t>(S)</a:t>
            </a:r>
            <a:endParaRPr sz="2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95" dirty="0">
                <a:latin typeface="Arial Black"/>
                <a:cs typeface="Arial Black"/>
              </a:rPr>
              <a:t>(T)</a:t>
            </a:r>
            <a:endParaRPr sz="2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10" dirty="0">
                <a:latin typeface="Arial Black"/>
                <a:cs typeface="Arial Black"/>
              </a:rPr>
              <a:t>(U)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19391" y="5570124"/>
            <a:ext cx="5374640" cy="1659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18820">
              <a:lnSpc>
                <a:spcPct val="109400"/>
              </a:lnSpc>
              <a:spcBef>
                <a:spcPts val="95"/>
              </a:spcBef>
            </a:pPr>
            <a:r>
              <a:rPr sz="2450" dirty="0">
                <a:latin typeface="Arial Black"/>
                <a:cs typeface="Arial Black"/>
              </a:rPr>
              <a:t>Open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70" dirty="0">
                <a:latin typeface="Arial Black"/>
                <a:cs typeface="Arial Black"/>
              </a:rPr>
              <a:t>Book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14" dirty="0">
                <a:latin typeface="Arial Black"/>
                <a:cs typeface="Arial Black"/>
              </a:rPr>
              <a:t>A</a:t>
            </a:r>
            <a:r>
              <a:rPr sz="2450" spc="-150" dirty="0">
                <a:latin typeface="Arial Black"/>
                <a:cs typeface="Arial Black"/>
              </a:rPr>
              <a:t>ssess</a:t>
            </a:r>
            <a:r>
              <a:rPr sz="2450" spc="-235" dirty="0">
                <a:latin typeface="Arial Black"/>
                <a:cs typeface="Arial Black"/>
              </a:rPr>
              <a:t>m</a:t>
            </a:r>
            <a:r>
              <a:rPr sz="2450" spc="-40" dirty="0">
                <a:latin typeface="Arial Black"/>
                <a:cs typeface="Arial Black"/>
              </a:rPr>
              <a:t>ent  </a:t>
            </a:r>
            <a:r>
              <a:rPr sz="2450" spc="-140" dirty="0">
                <a:latin typeface="Arial Black"/>
                <a:cs typeface="Arial Black"/>
              </a:rPr>
              <a:t>C</a:t>
            </a:r>
            <a:r>
              <a:rPr sz="2450" spc="-175" dirty="0">
                <a:latin typeface="Arial Black"/>
                <a:cs typeface="Arial Black"/>
              </a:rPr>
              <a:t>as</a:t>
            </a:r>
            <a:r>
              <a:rPr sz="2450" spc="-165" dirty="0">
                <a:latin typeface="Arial Black"/>
                <a:cs typeface="Arial Black"/>
              </a:rPr>
              <a:t>e</a:t>
            </a:r>
            <a:r>
              <a:rPr sz="2450" spc="-35" dirty="0">
                <a:latin typeface="Arial Black"/>
                <a:cs typeface="Arial Black"/>
              </a:rPr>
              <a:t>-study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40" dirty="0">
                <a:latin typeface="Arial Black"/>
                <a:cs typeface="Arial Black"/>
              </a:rPr>
              <a:t>E</a:t>
            </a:r>
            <a:r>
              <a:rPr sz="2450" spc="-160" dirty="0">
                <a:latin typeface="Arial Black"/>
                <a:cs typeface="Arial Black"/>
              </a:rPr>
              <a:t>v</a:t>
            </a:r>
            <a:r>
              <a:rPr sz="2450" spc="-70" dirty="0">
                <a:latin typeface="Arial Black"/>
                <a:cs typeface="Arial Black"/>
              </a:rPr>
              <a:t>aluation  </a:t>
            </a:r>
            <a:r>
              <a:rPr sz="2450" spc="-35" dirty="0">
                <a:latin typeface="Arial Black"/>
                <a:cs typeface="Arial Black"/>
              </a:rPr>
              <a:t>P</a:t>
            </a:r>
            <a:r>
              <a:rPr sz="2450" spc="-105" dirty="0">
                <a:latin typeface="Arial Black"/>
                <a:cs typeface="Arial Black"/>
              </a:rPr>
              <a:t>r</a:t>
            </a:r>
            <a:r>
              <a:rPr sz="2450" spc="-50" dirty="0">
                <a:latin typeface="Arial Black"/>
                <a:cs typeface="Arial Black"/>
              </a:rPr>
              <a:t>oblem-solvi</a:t>
            </a:r>
            <a:r>
              <a:rPr sz="2450" spc="-55" dirty="0">
                <a:latin typeface="Arial Black"/>
                <a:cs typeface="Arial Black"/>
              </a:rPr>
              <a:t>n</a:t>
            </a:r>
            <a:r>
              <a:rPr sz="2450" spc="70" dirty="0">
                <a:latin typeface="Arial Black"/>
                <a:cs typeface="Arial Black"/>
              </a:rPr>
              <a:t>g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14" dirty="0">
                <a:latin typeface="Arial Black"/>
                <a:cs typeface="Arial Black"/>
              </a:rPr>
              <a:t>A</a:t>
            </a:r>
            <a:r>
              <a:rPr sz="2450" spc="-150" dirty="0">
                <a:latin typeface="Arial Black"/>
                <a:cs typeface="Arial Black"/>
              </a:rPr>
              <a:t>ssess</a:t>
            </a:r>
            <a:r>
              <a:rPr sz="2450" spc="-235" dirty="0">
                <a:latin typeface="Arial Black"/>
                <a:cs typeface="Arial Black"/>
              </a:rPr>
              <a:t>m</a:t>
            </a:r>
            <a:r>
              <a:rPr sz="2450" spc="-45" dirty="0">
                <a:latin typeface="Arial Black"/>
                <a:cs typeface="Arial Black"/>
              </a:rPr>
              <a:t>ent</a:t>
            </a:r>
            <a:endParaRPr sz="245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10" dirty="0">
                <a:latin typeface="Arial Black"/>
                <a:cs typeface="Arial Black"/>
              </a:rPr>
              <a:t>F</a:t>
            </a:r>
            <a:r>
              <a:rPr sz="2450" spc="-85" dirty="0">
                <a:latin typeface="Arial Black"/>
                <a:cs typeface="Arial Black"/>
              </a:rPr>
              <a:t>o</a:t>
            </a:r>
            <a:r>
              <a:rPr sz="2450" spc="-75" dirty="0">
                <a:latin typeface="Arial Black"/>
                <a:cs typeface="Arial Black"/>
              </a:rPr>
              <a:t>r</a:t>
            </a:r>
            <a:r>
              <a:rPr sz="2450" spc="-60" dirty="0">
                <a:latin typeface="Arial Black"/>
                <a:cs typeface="Arial Black"/>
              </a:rPr>
              <a:t>mati</a:t>
            </a:r>
            <a:r>
              <a:rPr sz="2450" spc="-100" dirty="0">
                <a:latin typeface="Arial Black"/>
                <a:cs typeface="Arial Black"/>
              </a:rPr>
              <a:t>v</a:t>
            </a:r>
            <a:r>
              <a:rPr sz="2450" spc="-105" dirty="0">
                <a:latin typeface="Arial Black"/>
                <a:cs typeface="Arial Black"/>
              </a:rPr>
              <a:t>e</a:t>
            </a:r>
            <a:r>
              <a:rPr sz="2450" spc="85" dirty="0">
                <a:latin typeface="Arial Black"/>
                <a:cs typeface="Arial Black"/>
              </a:rPr>
              <a:t>-</a:t>
            </a:r>
            <a:r>
              <a:rPr sz="2450" spc="-45" dirty="0">
                <a:latin typeface="Arial Black"/>
                <a:cs typeface="Arial Black"/>
              </a:rPr>
              <a:t>Summati</a:t>
            </a:r>
            <a:r>
              <a:rPr sz="2450" spc="-80" dirty="0">
                <a:latin typeface="Arial Black"/>
                <a:cs typeface="Arial Black"/>
              </a:rPr>
              <a:t>v</a:t>
            </a:r>
            <a:r>
              <a:rPr sz="2450" spc="-125" dirty="0">
                <a:latin typeface="Arial Black"/>
                <a:cs typeface="Arial Black"/>
              </a:rPr>
              <a:t>e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40" dirty="0">
                <a:latin typeface="Arial Black"/>
                <a:cs typeface="Arial Black"/>
              </a:rPr>
              <a:t>E</a:t>
            </a:r>
            <a:r>
              <a:rPr sz="2450" spc="-160" dirty="0">
                <a:latin typeface="Arial Black"/>
                <a:cs typeface="Arial Black"/>
              </a:rPr>
              <a:t>v</a:t>
            </a:r>
            <a:r>
              <a:rPr sz="2450" spc="-75" dirty="0">
                <a:latin typeface="Arial Black"/>
                <a:cs typeface="Arial Black"/>
              </a:rPr>
              <a:t>aluation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65487" y="7203582"/>
            <a:ext cx="5156200" cy="83997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766445" indent="-754380">
              <a:lnSpc>
                <a:spcPct val="100000"/>
              </a:lnSpc>
              <a:spcBef>
                <a:spcPts val="370"/>
              </a:spcBef>
              <a:buAutoNum type="alphaUcParenBoth" startAt="22"/>
              <a:tabLst>
                <a:tab pos="766445" algn="l"/>
                <a:tab pos="767080" algn="l"/>
              </a:tabLst>
            </a:pPr>
            <a:r>
              <a:rPr sz="2450" spc="10" dirty="0">
                <a:latin typeface="Arial Black"/>
                <a:cs typeface="Arial Black"/>
              </a:rPr>
              <a:t>IQ-EQ-PQ</a:t>
            </a:r>
            <a:r>
              <a:rPr sz="2450" spc="-175" dirty="0">
                <a:latin typeface="Arial Black"/>
                <a:cs typeface="Arial Black"/>
              </a:rPr>
              <a:t> </a:t>
            </a:r>
            <a:r>
              <a:rPr sz="2450" spc="-90" dirty="0">
                <a:latin typeface="Arial Black"/>
                <a:cs typeface="Arial Black"/>
              </a:rPr>
              <a:t>Convergence</a:t>
            </a:r>
            <a:endParaRPr sz="2450" dirty="0">
              <a:latin typeface="Arial Black"/>
              <a:cs typeface="Arial Black"/>
            </a:endParaRPr>
          </a:p>
          <a:p>
            <a:pPr marL="766445" indent="-754380">
              <a:lnSpc>
                <a:spcPct val="100000"/>
              </a:lnSpc>
              <a:spcBef>
                <a:spcPts val="275"/>
              </a:spcBef>
              <a:buAutoNum type="alphaUcParenBoth" startAt="22"/>
              <a:tabLst>
                <a:tab pos="766445" algn="l"/>
                <a:tab pos="767080" algn="l"/>
              </a:tabLst>
            </a:pPr>
            <a:r>
              <a:rPr sz="2450" spc="-95" dirty="0">
                <a:latin typeface="Arial Black"/>
                <a:cs typeface="Arial Black"/>
              </a:rPr>
              <a:t>4IR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lang="en-IN" sz="2450" spc="-155" dirty="0">
                <a:latin typeface="Arial Black"/>
                <a:cs typeface="Arial Black"/>
              </a:rPr>
              <a:t>Technologies &amp; </a:t>
            </a:r>
            <a:r>
              <a:rPr sz="2450" spc="-180" dirty="0">
                <a:latin typeface="Arial Black"/>
                <a:cs typeface="Arial Black"/>
              </a:rPr>
              <a:t>S</a:t>
            </a:r>
            <a:r>
              <a:rPr sz="2450" spc="-190" dirty="0">
                <a:latin typeface="Arial Black"/>
                <a:cs typeface="Arial Black"/>
              </a:rPr>
              <a:t>k</a:t>
            </a:r>
            <a:r>
              <a:rPr sz="2450" spc="-160" dirty="0">
                <a:latin typeface="Arial Black"/>
                <a:cs typeface="Arial Black"/>
              </a:rPr>
              <a:t>ills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65487" y="8020311"/>
            <a:ext cx="3775075" cy="125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  <a:tabLst>
                <a:tab pos="766445" algn="l"/>
              </a:tabLst>
            </a:pPr>
            <a:r>
              <a:rPr sz="2450" spc="-160" dirty="0">
                <a:latin typeface="Arial Black"/>
                <a:cs typeface="Arial Black"/>
              </a:rPr>
              <a:t>(X)	</a:t>
            </a:r>
            <a:r>
              <a:rPr sz="2450" spc="-10" dirty="0">
                <a:latin typeface="Arial Black"/>
                <a:cs typeface="Arial Black"/>
              </a:rPr>
              <a:t>Hig</a:t>
            </a:r>
            <a:r>
              <a:rPr sz="2450" spc="-5" dirty="0">
                <a:latin typeface="Arial Black"/>
                <a:cs typeface="Arial Black"/>
              </a:rPr>
              <a:t>h</a:t>
            </a:r>
            <a:r>
              <a:rPr sz="2450" spc="-100" dirty="0">
                <a:latin typeface="Arial Black"/>
                <a:cs typeface="Arial Black"/>
              </a:rPr>
              <a:t>er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25" dirty="0">
                <a:latin typeface="Arial Black"/>
                <a:cs typeface="Arial Black"/>
              </a:rPr>
              <a:t>O</a:t>
            </a:r>
            <a:r>
              <a:rPr sz="2450" spc="-45" dirty="0">
                <a:latin typeface="Arial Black"/>
                <a:cs typeface="Arial Black"/>
              </a:rPr>
              <a:t>r</a:t>
            </a:r>
            <a:r>
              <a:rPr sz="2450" spc="-50" dirty="0">
                <a:latin typeface="Arial Black"/>
                <a:cs typeface="Arial Black"/>
              </a:rPr>
              <a:t>der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80" dirty="0">
                <a:latin typeface="Arial Black"/>
                <a:cs typeface="Arial Black"/>
              </a:rPr>
              <a:t>S</a:t>
            </a:r>
            <a:r>
              <a:rPr sz="2450" spc="-190" dirty="0">
                <a:latin typeface="Arial Black"/>
                <a:cs typeface="Arial Black"/>
              </a:rPr>
              <a:t>k</a:t>
            </a:r>
            <a:r>
              <a:rPr sz="2450" spc="-150" dirty="0">
                <a:latin typeface="Arial Black"/>
                <a:cs typeface="Arial Black"/>
              </a:rPr>
              <a:t>ills  </a:t>
            </a:r>
            <a:r>
              <a:rPr sz="2450" spc="-180" dirty="0">
                <a:latin typeface="Arial Black"/>
                <a:cs typeface="Arial Black"/>
              </a:rPr>
              <a:t>(Y)</a:t>
            </a:r>
            <a:endParaRPr sz="2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30" dirty="0">
                <a:latin typeface="Arial Black"/>
                <a:cs typeface="Arial Black"/>
              </a:rPr>
              <a:t>(Z)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19391" y="8428676"/>
            <a:ext cx="5554345" cy="84264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50" spc="-55" dirty="0">
                <a:latin typeface="Arial Black"/>
                <a:cs typeface="Arial Black"/>
              </a:rPr>
              <a:t>AI-ML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40" dirty="0">
                <a:latin typeface="Arial Black"/>
                <a:cs typeface="Arial Black"/>
              </a:rPr>
              <a:t>D</a:t>
            </a:r>
            <a:r>
              <a:rPr sz="2450" dirty="0">
                <a:latin typeface="Arial Black"/>
                <a:cs typeface="Arial Black"/>
              </a:rPr>
              <a:t>r</a:t>
            </a:r>
            <a:r>
              <a:rPr sz="2450" spc="-85" dirty="0">
                <a:latin typeface="Arial Black"/>
                <a:cs typeface="Arial Black"/>
              </a:rPr>
              <a:t>i</a:t>
            </a:r>
            <a:r>
              <a:rPr sz="2450" spc="-200" dirty="0">
                <a:latin typeface="Arial Black"/>
                <a:cs typeface="Arial Black"/>
              </a:rPr>
              <a:t>v</a:t>
            </a:r>
            <a:r>
              <a:rPr sz="2450" spc="-40" dirty="0">
                <a:latin typeface="Arial Black"/>
                <a:cs typeface="Arial Black"/>
              </a:rPr>
              <a:t>en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85" dirty="0">
                <a:latin typeface="Arial Black"/>
                <a:cs typeface="Arial Black"/>
              </a:rPr>
              <a:t>L</a:t>
            </a:r>
            <a:r>
              <a:rPr sz="2450" spc="-165" dirty="0">
                <a:latin typeface="Arial Black"/>
                <a:cs typeface="Arial Black"/>
              </a:rPr>
              <a:t>e</a:t>
            </a:r>
            <a:r>
              <a:rPr sz="2450" spc="-140" dirty="0">
                <a:latin typeface="Arial Black"/>
                <a:cs typeface="Arial Black"/>
              </a:rPr>
              <a:t>a</a:t>
            </a:r>
            <a:r>
              <a:rPr sz="2450" spc="-114" dirty="0">
                <a:latin typeface="Arial Black"/>
                <a:cs typeface="Arial Black"/>
              </a:rPr>
              <a:t>r</a:t>
            </a:r>
            <a:r>
              <a:rPr sz="2450" spc="-10" dirty="0">
                <a:latin typeface="Arial Black"/>
                <a:cs typeface="Arial Black"/>
              </a:rPr>
              <a:t>nin</a:t>
            </a:r>
            <a:r>
              <a:rPr sz="2450" spc="70" dirty="0">
                <a:latin typeface="Arial Black"/>
                <a:cs typeface="Arial Black"/>
              </a:rPr>
              <a:t>g</a:t>
            </a:r>
            <a:endParaRPr sz="24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05" dirty="0">
                <a:latin typeface="Arial Black"/>
                <a:cs typeface="Arial Black"/>
              </a:rPr>
              <a:t>A</a:t>
            </a:r>
            <a:r>
              <a:rPr sz="2450" spc="-110" dirty="0">
                <a:latin typeface="Arial Black"/>
                <a:cs typeface="Arial Black"/>
              </a:rPr>
              <a:t>R</a:t>
            </a:r>
            <a:r>
              <a:rPr sz="2450" spc="70" dirty="0">
                <a:latin typeface="Arial Black"/>
                <a:cs typeface="Arial Black"/>
              </a:rPr>
              <a:t>-</a:t>
            </a:r>
            <a:r>
              <a:rPr sz="2450" spc="-185" dirty="0">
                <a:latin typeface="Arial Black"/>
                <a:cs typeface="Arial Black"/>
              </a:rPr>
              <a:t>V</a:t>
            </a:r>
            <a:r>
              <a:rPr sz="2450" spc="-114" dirty="0">
                <a:latin typeface="Arial Black"/>
                <a:cs typeface="Arial Black"/>
              </a:rPr>
              <a:t>R</a:t>
            </a:r>
            <a:r>
              <a:rPr sz="2450" spc="85" dirty="0">
                <a:latin typeface="Arial Black"/>
                <a:cs typeface="Arial Black"/>
              </a:rPr>
              <a:t>-</a:t>
            </a:r>
            <a:r>
              <a:rPr sz="2450" spc="-305" dirty="0">
                <a:latin typeface="Arial Black"/>
                <a:cs typeface="Arial Black"/>
              </a:rPr>
              <a:t>X</a:t>
            </a:r>
            <a:r>
              <a:rPr sz="2450" spc="-110" dirty="0">
                <a:latin typeface="Arial Black"/>
                <a:cs typeface="Arial Black"/>
              </a:rPr>
              <a:t>R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90" dirty="0">
                <a:latin typeface="Arial Black"/>
                <a:cs typeface="Arial Black"/>
              </a:rPr>
              <a:t>Applications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40" dirty="0">
                <a:latin typeface="Arial Black"/>
                <a:cs typeface="Arial Black"/>
              </a:rPr>
              <a:t>in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85" dirty="0">
                <a:latin typeface="Arial Black"/>
                <a:cs typeface="Arial Black"/>
              </a:rPr>
              <a:t>L</a:t>
            </a:r>
            <a:r>
              <a:rPr sz="2450" spc="-165" dirty="0">
                <a:latin typeface="Arial Black"/>
                <a:cs typeface="Arial Black"/>
              </a:rPr>
              <a:t>e</a:t>
            </a:r>
            <a:r>
              <a:rPr sz="2450" spc="-140" dirty="0">
                <a:latin typeface="Arial Black"/>
                <a:cs typeface="Arial Black"/>
              </a:rPr>
              <a:t>a</a:t>
            </a:r>
            <a:r>
              <a:rPr sz="2450" spc="-114" dirty="0">
                <a:latin typeface="Arial Black"/>
                <a:cs typeface="Arial Black"/>
              </a:rPr>
              <a:t>r</a:t>
            </a:r>
            <a:r>
              <a:rPr sz="2450" spc="-10" dirty="0">
                <a:latin typeface="Arial Black"/>
                <a:cs typeface="Arial Black"/>
              </a:rPr>
              <a:t>nin</a:t>
            </a:r>
            <a:r>
              <a:rPr sz="2450" spc="70" dirty="0">
                <a:latin typeface="Arial Black"/>
                <a:cs typeface="Arial Black"/>
              </a:rPr>
              <a:t>g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360566" y="2139015"/>
            <a:ext cx="555117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spc="290" dirty="0">
                <a:solidFill>
                  <a:srgbClr val="C61F27"/>
                </a:solidFill>
              </a:rPr>
              <a:t>FOCUS</a:t>
            </a:r>
            <a:r>
              <a:rPr sz="5750" spc="-100" dirty="0">
                <a:solidFill>
                  <a:srgbClr val="C61F27"/>
                </a:solidFill>
              </a:rPr>
              <a:t> </a:t>
            </a:r>
            <a:r>
              <a:rPr sz="5750" spc="330" dirty="0">
                <a:solidFill>
                  <a:srgbClr val="C61F27"/>
                </a:solidFill>
              </a:rPr>
              <a:t>AREAS</a:t>
            </a:r>
            <a:endParaRPr sz="5750"/>
          </a:p>
        </p:txBody>
      </p:sp>
      <p:sp>
        <p:nvSpPr>
          <p:cNvPr id="10" name="object 10"/>
          <p:cNvSpPr txBox="1"/>
          <p:nvPr/>
        </p:nvSpPr>
        <p:spPr>
          <a:xfrm>
            <a:off x="11360566" y="2754001"/>
            <a:ext cx="4508500" cy="161671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3750" b="1" spc="260" dirty="0">
                <a:solidFill>
                  <a:srgbClr val="C61F27"/>
                </a:solidFill>
                <a:latin typeface="Tahoma"/>
                <a:cs typeface="Tahoma"/>
              </a:rPr>
              <a:t>OF</a:t>
            </a:r>
            <a:r>
              <a:rPr sz="3750" b="1" spc="-65" dirty="0">
                <a:solidFill>
                  <a:srgbClr val="C61F27"/>
                </a:solidFill>
                <a:latin typeface="Tahoma"/>
                <a:cs typeface="Tahoma"/>
              </a:rPr>
              <a:t> </a:t>
            </a:r>
            <a:r>
              <a:rPr sz="3750" b="1" spc="-5" dirty="0">
                <a:solidFill>
                  <a:srgbClr val="C61F27"/>
                </a:solidFill>
                <a:latin typeface="Tahoma"/>
                <a:cs typeface="Tahoma"/>
              </a:rPr>
              <a:t>DISCUSSIONS:</a:t>
            </a:r>
            <a:endParaRPr sz="3750" dirty="0">
              <a:latin typeface="Tahoma"/>
              <a:cs typeface="Tahoma"/>
            </a:endParaRPr>
          </a:p>
          <a:p>
            <a:pPr marL="771525" indent="-754380">
              <a:lnSpc>
                <a:spcPct val="100000"/>
              </a:lnSpc>
              <a:spcBef>
                <a:spcPts val="750"/>
              </a:spcBef>
              <a:buAutoNum type="alphaUcParenBoth" startAt="13"/>
              <a:tabLst>
                <a:tab pos="770890" algn="l"/>
                <a:tab pos="771525" algn="l"/>
              </a:tabLst>
            </a:pPr>
            <a:r>
              <a:rPr sz="2450" spc="-55" dirty="0">
                <a:latin typeface="Arial Black"/>
                <a:cs typeface="Arial Black"/>
              </a:rPr>
              <a:t>I</a:t>
            </a:r>
            <a:r>
              <a:rPr sz="2450" spc="-85" dirty="0">
                <a:latin typeface="Arial Black"/>
                <a:cs typeface="Arial Black"/>
              </a:rPr>
              <a:t>n</a:t>
            </a:r>
            <a:r>
              <a:rPr sz="2450" spc="-245" dirty="0">
                <a:latin typeface="Arial Black"/>
                <a:cs typeface="Arial Black"/>
              </a:rPr>
              <a:t>c</a:t>
            </a:r>
            <a:r>
              <a:rPr sz="2450" spc="-114" dirty="0">
                <a:latin typeface="Arial Black"/>
                <a:cs typeface="Arial Black"/>
              </a:rPr>
              <a:t>lusi</a:t>
            </a:r>
            <a:r>
              <a:rPr sz="2450" spc="-180" dirty="0">
                <a:latin typeface="Arial Black"/>
                <a:cs typeface="Arial Black"/>
              </a:rPr>
              <a:t>v</a:t>
            </a:r>
            <a:r>
              <a:rPr sz="2450" spc="-125" dirty="0">
                <a:latin typeface="Arial Black"/>
                <a:cs typeface="Arial Black"/>
              </a:rPr>
              <a:t>e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5" dirty="0">
                <a:latin typeface="Arial Black"/>
                <a:cs typeface="Arial Black"/>
              </a:rPr>
              <a:t>P</a:t>
            </a:r>
            <a:r>
              <a:rPr sz="2450" spc="-75" dirty="0">
                <a:latin typeface="Arial Black"/>
                <a:cs typeface="Arial Black"/>
              </a:rPr>
              <a:t>ed</a:t>
            </a:r>
            <a:r>
              <a:rPr sz="2450" spc="-70" dirty="0">
                <a:latin typeface="Arial Black"/>
                <a:cs typeface="Arial Black"/>
              </a:rPr>
              <a:t>a</a:t>
            </a:r>
            <a:r>
              <a:rPr sz="2450" spc="-10" dirty="0">
                <a:latin typeface="Arial Black"/>
                <a:cs typeface="Arial Black"/>
              </a:rPr>
              <a:t>gogy</a:t>
            </a:r>
            <a:endParaRPr sz="2450" dirty="0">
              <a:latin typeface="Arial Black"/>
              <a:cs typeface="Arial Black"/>
            </a:endParaRPr>
          </a:p>
          <a:p>
            <a:pPr marL="771525" indent="-754380">
              <a:lnSpc>
                <a:spcPct val="100000"/>
              </a:lnSpc>
              <a:spcBef>
                <a:spcPts val="275"/>
              </a:spcBef>
              <a:buAutoNum type="alphaUcParenBoth" startAt="13"/>
              <a:tabLst>
                <a:tab pos="770890" algn="l"/>
                <a:tab pos="771525" algn="l"/>
              </a:tabLst>
            </a:pPr>
            <a:r>
              <a:rPr sz="2450" spc="-35" dirty="0">
                <a:latin typeface="Arial Black"/>
                <a:cs typeface="Arial Black"/>
              </a:rPr>
              <a:t>P</a:t>
            </a:r>
            <a:r>
              <a:rPr sz="2450" spc="-105" dirty="0">
                <a:latin typeface="Arial Black"/>
                <a:cs typeface="Arial Black"/>
              </a:rPr>
              <a:t>r</a:t>
            </a:r>
            <a:r>
              <a:rPr sz="2450" spc="-125" dirty="0">
                <a:latin typeface="Arial Black"/>
                <a:cs typeface="Arial Black"/>
              </a:rPr>
              <a:t>oje</a:t>
            </a:r>
            <a:r>
              <a:rPr sz="2450" spc="-135" dirty="0">
                <a:latin typeface="Arial Black"/>
                <a:cs typeface="Arial Black"/>
              </a:rPr>
              <a:t>c</a:t>
            </a:r>
            <a:r>
              <a:rPr sz="2450" spc="-90" dirty="0">
                <a:latin typeface="Arial Black"/>
                <a:cs typeface="Arial Black"/>
              </a:rPr>
              <a:t>t</a:t>
            </a:r>
            <a:r>
              <a:rPr sz="2450" spc="60" dirty="0">
                <a:latin typeface="Arial Black"/>
                <a:cs typeface="Arial Black"/>
              </a:rPr>
              <a:t>-</a:t>
            </a:r>
            <a:r>
              <a:rPr sz="2450" spc="105" dirty="0">
                <a:latin typeface="Arial Black"/>
                <a:cs typeface="Arial Black"/>
              </a:rPr>
              <a:t>b</a:t>
            </a:r>
            <a:r>
              <a:rPr sz="2450" spc="-120" dirty="0">
                <a:latin typeface="Arial Black"/>
                <a:cs typeface="Arial Black"/>
              </a:rPr>
              <a:t>ased</a:t>
            </a:r>
            <a:r>
              <a:rPr sz="2450" spc="-155" dirty="0">
                <a:latin typeface="Arial Black"/>
                <a:cs typeface="Arial Black"/>
              </a:rPr>
              <a:t> </a:t>
            </a:r>
            <a:r>
              <a:rPr sz="2450" spc="-185" dirty="0" err="1">
                <a:latin typeface="Arial Black"/>
                <a:cs typeface="Arial Black"/>
              </a:rPr>
              <a:t>L</a:t>
            </a:r>
            <a:r>
              <a:rPr sz="2450" spc="-165" dirty="0" err="1">
                <a:latin typeface="Arial Black"/>
                <a:cs typeface="Arial Black"/>
              </a:rPr>
              <a:t>e</a:t>
            </a:r>
            <a:r>
              <a:rPr sz="2450" spc="-140" dirty="0" err="1">
                <a:latin typeface="Arial Black"/>
                <a:cs typeface="Arial Black"/>
              </a:rPr>
              <a:t>a</a:t>
            </a:r>
            <a:r>
              <a:rPr sz="2450" spc="-114" dirty="0" err="1">
                <a:latin typeface="Arial Black"/>
                <a:cs typeface="Arial Black"/>
              </a:rPr>
              <a:t>r</a:t>
            </a:r>
            <a:r>
              <a:rPr sz="2450" spc="-10" dirty="0" err="1">
                <a:latin typeface="Arial Black"/>
                <a:cs typeface="Arial Black"/>
              </a:rPr>
              <a:t>ni</a:t>
            </a:r>
            <a:r>
              <a:rPr lang="en-IN" sz="2450" spc="-10" dirty="0">
                <a:latin typeface="Arial Black"/>
                <a:cs typeface="Arial Black"/>
              </a:rPr>
              <a:t>ng</a:t>
            </a:r>
            <a:endParaRPr sz="245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0711" y="4271578"/>
            <a:ext cx="8383905" cy="1828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800" spc="840" dirty="0">
                <a:solidFill>
                  <a:schemeClr val="tx1"/>
                </a:solidFill>
              </a:rPr>
              <a:t>P</a:t>
            </a:r>
            <a:r>
              <a:rPr sz="11800" spc="595" dirty="0">
                <a:solidFill>
                  <a:schemeClr val="tx1"/>
                </a:solidFill>
              </a:rPr>
              <a:t>ROGRAM</a:t>
            </a:r>
            <a:endParaRPr sz="118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20852" y="5680454"/>
            <a:ext cx="6462395" cy="1121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200" b="1" spc="520" dirty="0">
                <a:solidFill>
                  <a:srgbClr val="FF0000"/>
                </a:solidFill>
                <a:latin typeface="Tahoma"/>
                <a:cs typeface="Tahoma"/>
              </a:rPr>
              <a:t>O</a:t>
            </a:r>
            <a:r>
              <a:rPr sz="7200" b="1" spc="7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7200" b="1" spc="345" dirty="0">
                <a:solidFill>
                  <a:srgbClr val="FF0000"/>
                </a:solidFill>
                <a:latin typeface="Tahoma"/>
                <a:cs typeface="Tahoma"/>
              </a:rPr>
              <a:t>U</a:t>
            </a:r>
            <a:r>
              <a:rPr sz="7200" b="1" spc="6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7200" b="1" spc="30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7200" b="1" spc="7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7200" b="1" spc="220" dirty="0">
                <a:solidFill>
                  <a:srgbClr val="FF0000"/>
                </a:solidFill>
                <a:latin typeface="Tahoma"/>
                <a:cs typeface="Tahoma"/>
              </a:rPr>
              <a:t>L</a:t>
            </a:r>
            <a:r>
              <a:rPr sz="7200" b="1" spc="7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7200" b="1" spc="-1125" dirty="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sz="7200" b="1" spc="7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7200" b="1" spc="260" dirty="0">
                <a:solidFill>
                  <a:srgbClr val="FF0000"/>
                </a:solidFill>
                <a:latin typeface="Tahoma"/>
                <a:cs typeface="Tahoma"/>
              </a:rPr>
              <a:t>N</a:t>
            </a:r>
            <a:r>
              <a:rPr sz="7200" b="1" spc="7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7200" b="1" spc="390" dirty="0">
                <a:solidFill>
                  <a:srgbClr val="FF0000"/>
                </a:solidFill>
                <a:latin typeface="Tahoma"/>
                <a:cs typeface="Tahoma"/>
              </a:rPr>
              <a:t>E</a:t>
            </a:r>
            <a:endParaRPr sz="72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33336" y="4785194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3336" y="4884668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3336" y="4984141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33336" y="5083614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33336" y="5183088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3336" y="5282561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33336" y="538203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33336" y="5481508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33336" y="5580981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33336" y="568045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33336" y="5779928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33336" y="5879401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33336" y="597887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33336" y="6078349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33336" y="6177822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3336" y="627729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33336" y="6376769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33336" y="6476242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33336" y="657571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33336" y="6675189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4783" y="9817303"/>
            <a:ext cx="2073884" cy="11025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470" y="9853103"/>
            <a:ext cx="4083685" cy="680720"/>
          </a:xfrm>
          <a:custGeom>
            <a:avLst/>
            <a:gdLst/>
            <a:ahLst/>
            <a:cxnLst/>
            <a:rect l="l" t="t" r="r" b="b"/>
            <a:pathLst>
              <a:path w="4083685" h="680720">
                <a:moveTo>
                  <a:pt x="4083645" y="0"/>
                </a:moveTo>
                <a:lnTo>
                  <a:pt x="0" y="0"/>
                </a:lnTo>
                <a:lnTo>
                  <a:pt x="0" y="680607"/>
                </a:lnTo>
                <a:lnTo>
                  <a:pt x="4083645" y="680607"/>
                </a:lnTo>
                <a:lnTo>
                  <a:pt x="4083645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47593" y="9853103"/>
            <a:ext cx="1256665" cy="680720"/>
          </a:xfrm>
          <a:custGeom>
            <a:avLst/>
            <a:gdLst/>
            <a:ahLst/>
            <a:cxnLst/>
            <a:rect l="l" t="t" r="r" b="b"/>
            <a:pathLst>
              <a:path w="1256665" h="680720">
                <a:moveTo>
                  <a:pt x="1256506" y="0"/>
                </a:moveTo>
                <a:lnTo>
                  <a:pt x="0" y="0"/>
                </a:lnTo>
                <a:lnTo>
                  <a:pt x="0" y="680607"/>
                </a:lnTo>
                <a:lnTo>
                  <a:pt x="1256506" y="680607"/>
                </a:lnTo>
                <a:lnTo>
                  <a:pt x="1256506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4316968"/>
            <a:ext cx="16345535" cy="6981190"/>
            <a:chOff x="0" y="4316968"/>
            <a:chExt cx="16345535" cy="6981190"/>
          </a:xfrm>
        </p:grpSpPr>
        <p:sp>
          <p:nvSpPr>
            <p:cNvPr id="6" name="object 6"/>
            <p:cNvSpPr/>
            <p:nvPr/>
          </p:nvSpPr>
          <p:spPr>
            <a:xfrm>
              <a:off x="4094116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77761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261406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3247" y="8819469"/>
              <a:ext cx="559930" cy="17126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291" y="9712196"/>
              <a:ext cx="3791672" cy="15858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421" y="7578240"/>
              <a:ext cx="550192" cy="13514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989" y="5788881"/>
              <a:ext cx="1010806" cy="16609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316968"/>
              <a:ext cx="2226974" cy="22928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868" y="6575108"/>
              <a:ext cx="3778624" cy="30846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877" y="8217885"/>
              <a:ext cx="2955279" cy="16933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7275" y="8217875"/>
              <a:ext cx="1280882" cy="6915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66161" y="8887897"/>
              <a:ext cx="110592" cy="3870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7575" y="9001600"/>
              <a:ext cx="159712" cy="15970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51067" y="308952"/>
            <a:ext cx="12225783" cy="9549987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3200" b="1" spc="-90" dirty="0">
                <a:latin typeface="Arial" panose="020B0604020202020204" pitchFamily="34" charset="0"/>
                <a:cs typeface="Arial" panose="020B0604020202020204" pitchFamily="34" charset="0"/>
              </a:rPr>
              <a:t>9am: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9400"/>
              </a:lnSpc>
            </a:pP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Inaugural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Exhibition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Educational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Providers: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32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9400"/>
              </a:lnSpc>
            </a:pP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Schools </a:t>
            </a:r>
            <a:r>
              <a:rPr sz="3200" spc="-8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Universities 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(formatted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exhibition), </a:t>
            </a:r>
            <a:r>
              <a:rPr sz="3200" spc="-2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edtech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companies, </a:t>
            </a:r>
            <a:r>
              <a:rPr sz="3200" spc="-8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3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s,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au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6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obiles,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4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25" dirty="0">
                <a:latin typeface="Arial" panose="020B0604020202020204" pitchFamily="34" charset="0"/>
                <a:cs typeface="Arial" panose="020B0604020202020204" pitchFamily="34" charset="0"/>
              </a:rPr>
              <a:t>ompu</a:t>
            </a:r>
            <a:r>
              <a:rPr sz="3200" spc="-3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84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majo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s,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8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.: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25" dirty="0">
                <a:latin typeface="Arial" panose="020B0604020202020204" pitchFamily="34" charset="0"/>
                <a:cs typeface="Arial" panose="020B0604020202020204" pitchFamily="34" charset="0"/>
              </a:rPr>
              <a:t>Minimum </a:t>
            </a:r>
            <a:r>
              <a:rPr lang="en-IN" sz="3200" spc="25" dirty="0">
                <a:latin typeface="Arial" panose="020B0604020202020204" pitchFamily="34" charset="0"/>
                <a:cs typeface="Arial" panose="020B0604020202020204" pitchFamily="34" charset="0"/>
              </a:rPr>
              <a:t>800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xhibi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spc="-155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305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HIBI</a:t>
            </a:r>
            <a:r>
              <a:rPr sz="3200" spc="-20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4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6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ONTE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41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3200" b="1" spc="-75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IN" sz="3200" b="1" spc="-75" dirty="0">
                <a:latin typeface="Arial" panose="020B0604020202020204" pitchFamily="34" charset="0"/>
                <a:cs typeface="Arial" panose="020B0604020202020204" pitchFamily="34" charset="0"/>
              </a:rPr>
              <a:t>am: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2094230">
              <a:lnSpc>
                <a:spcPct val="109400"/>
              </a:lnSpc>
            </a:pP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Inaugural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60" dirty="0">
                <a:latin typeface="Arial" panose="020B0604020202020204" pitchFamily="34" charset="0"/>
                <a:cs typeface="Arial" panose="020B0604020202020204" pitchFamily="34" charset="0"/>
              </a:rPr>
              <a:t>Session: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Visionaries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sz="3200" spc="-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AE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3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Minis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19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r>
              <a:rPr lang="en-IN"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Minis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endParaRPr lang="en-IN" sz="3200" spc="-25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2094230">
              <a:lnSpc>
                <a:spcPct val="109400"/>
              </a:lnSpc>
            </a:pP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UNES</a:t>
            </a:r>
            <a:r>
              <a:rPr sz="3200" spc="-16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3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Glo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5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6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8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IN" sz="3200" spc="-180" dirty="0">
                <a:latin typeface="Arial" panose="020B0604020202020204" pitchFamily="34" charset="0"/>
                <a:cs typeface="Arial" panose="020B0604020202020204" pitchFamily="34" charset="0"/>
              </a:rPr>
              <a:t>/ Asia Head</a:t>
            </a:r>
            <a:r>
              <a:rPr sz="3200" spc="-18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4676140">
              <a:lnSpc>
                <a:spcPct val="109400"/>
              </a:lnSpc>
            </a:pP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UNICEF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Glo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5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6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IN" sz="3200" spc="-165" dirty="0">
                <a:latin typeface="Arial" panose="020B0604020202020204" pitchFamily="34" charset="0"/>
                <a:cs typeface="Arial" panose="020B0604020202020204" pitchFamily="34" charset="0"/>
              </a:rPr>
              <a:t>/ Asia Head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-229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esiden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129030">
              <a:lnSpc>
                <a:spcPct val="109400"/>
              </a:lnSpc>
            </a:pP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Oxford/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Cambridge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ProVost/Dean</a:t>
            </a: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3200" spc="-1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129030">
              <a:lnSpc>
                <a:spcPct val="109400"/>
              </a:lnSpc>
            </a:pPr>
            <a:r>
              <a:rPr lang="en-IN" sz="3200" spc="-140" dirty="0">
                <a:latin typeface="Arial" panose="020B0604020202020204" pitchFamily="34" charset="0"/>
                <a:cs typeface="Arial" panose="020B0604020202020204" pitchFamily="34" charset="0"/>
              </a:rPr>
              <a:t>Vision Statement by A</a:t>
            </a:r>
            <a:r>
              <a:rPr lang="en-IN" sz="3200" spc="-125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IN" sz="3200" spc="-40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IN"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IN" sz="3200" spc="-90" dirty="0">
                <a:latin typeface="Arial" panose="020B0604020202020204" pitchFamily="34" charset="0"/>
                <a:cs typeface="Arial" panose="020B0604020202020204" pitchFamily="34" charset="0"/>
              </a:rPr>
              <a:t>esiden</a:t>
            </a:r>
            <a:r>
              <a:rPr lang="en-IN" sz="3200" spc="-4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3200" spc="-254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IN" sz="3200" spc="-1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129030">
              <a:lnSpc>
                <a:spcPct val="109400"/>
              </a:lnSpc>
            </a:pPr>
            <a:r>
              <a:rPr sz="3200" spc="-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85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3200" spc="-95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14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3200" spc="-165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1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7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3200" spc="-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IN" sz="3200" spc="-105" dirty="0">
                <a:latin typeface="Arial" panose="020B0604020202020204" pitchFamily="34" charset="0"/>
                <a:cs typeface="Arial" panose="020B0604020202020204" pitchFamily="34" charset="0"/>
              </a:rPr>
              <a:t>, Welcomed by </a:t>
            </a:r>
            <a:r>
              <a:rPr lang="en-IN" sz="3200" spc="-105" dirty="0" err="1">
                <a:latin typeface="Arial" panose="020B0604020202020204" pitchFamily="34" charset="0"/>
                <a:cs typeface="Arial" panose="020B0604020202020204" pitchFamily="34" charset="0"/>
              </a:rPr>
              <a:t>LeFCA</a:t>
            </a:r>
            <a:r>
              <a:rPr lang="en-IN" sz="3200" spc="-105" dirty="0">
                <a:latin typeface="Arial" panose="020B0604020202020204" pitchFamily="34" charset="0"/>
                <a:cs typeface="Arial" panose="020B0604020202020204" pitchFamily="34" charset="0"/>
              </a:rPr>
              <a:t> Director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IN" sz="3200" spc="-254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927860">
              <a:lnSpc>
                <a:spcPct val="109400"/>
              </a:lnSpc>
            </a:pP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95" dirty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Sponsor’s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(like,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Adobe/Amazon)</a:t>
            </a:r>
            <a:r>
              <a:rPr lang="en-IN" sz="3200" spc="-3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N" sz="3200" spc="-15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3200" spc="-155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Illustrated</a:t>
            </a:r>
            <a:r>
              <a:rPr lang="en-IN" sz="32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Presentation.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214868" y="1699746"/>
            <a:ext cx="4265182" cy="11682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sz="3750" spc="-25" dirty="0">
                <a:solidFill>
                  <a:srgbClr val="E02F2C"/>
                </a:solidFill>
              </a:rPr>
              <a:t>FRIDAY:</a:t>
            </a:r>
            <a:r>
              <a:rPr sz="3750" spc="-35" dirty="0">
                <a:solidFill>
                  <a:srgbClr val="E02F2C"/>
                </a:solidFill>
              </a:rPr>
              <a:t> </a:t>
            </a:r>
            <a:r>
              <a:rPr sz="3750" spc="175" dirty="0">
                <a:solidFill>
                  <a:srgbClr val="E02F2C"/>
                </a:solidFill>
              </a:rPr>
              <a:t>DAY</a:t>
            </a:r>
            <a:r>
              <a:rPr sz="3750" spc="-35" dirty="0">
                <a:solidFill>
                  <a:srgbClr val="E02F2C"/>
                </a:solidFill>
              </a:rPr>
              <a:t> </a:t>
            </a:r>
            <a:r>
              <a:rPr sz="3750" spc="-585" dirty="0">
                <a:solidFill>
                  <a:srgbClr val="E02F2C"/>
                </a:solidFill>
              </a:rPr>
              <a:t>1</a:t>
            </a:r>
            <a:r>
              <a:rPr lang="en-IN" sz="3750" spc="-585" dirty="0">
                <a:solidFill>
                  <a:srgbClr val="E02F2C"/>
                </a:solidFill>
              </a:rPr>
              <a:t> </a:t>
            </a:r>
            <a:r>
              <a:rPr sz="3750" spc="-585" dirty="0">
                <a:solidFill>
                  <a:srgbClr val="E02F2C"/>
                </a:solidFill>
              </a:rPr>
              <a:t>:</a:t>
            </a:r>
            <a:br>
              <a:rPr lang="en-IN" sz="3750" spc="-585" dirty="0">
                <a:solidFill>
                  <a:srgbClr val="E02F2C"/>
                </a:solidFill>
              </a:rPr>
            </a:br>
            <a:r>
              <a:rPr lang="en-IN" sz="3750" spc="-585" dirty="0">
                <a:solidFill>
                  <a:srgbClr val="E02F2C"/>
                </a:solidFill>
              </a:rPr>
              <a:t>MARCH 15,  2023</a:t>
            </a:r>
            <a:endParaRPr sz="3750" dirty="0"/>
          </a:p>
        </p:txBody>
      </p:sp>
      <p:grpSp>
        <p:nvGrpSpPr>
          <p:cNvPr id="21" name="object 21"/>
          <p:cNvGrpSpPr/>
          <p:nvPr/>
        </p:nvGrpSpPr>
        <p:grpSpPr>
          <a:xfrm>
            <a:off x="0" y="4125528"/>
            <a:ext cx="8471535" cy="7172959"/>
            <a:chOff x="0" y="4125528"/>
            <a:chExt cx="8471535" cy="7172959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4734" y="7486682"/>
              <a:ext cx="3434450" cy="35810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4125528"/>
              <a:ext cx="8470946" cy="71725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9179" y="7578240"/>
              <a:ext cx="1348434" cy="311443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36270" y="7578240"/>
              <a:ext cx="601343" cy="13514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33621" y="9712196"/>
              <a:ext cx="3689170" cy="15858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6483" y="6575108"/>
              <a:ext cx="3686910" cy="30846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3084" y="8217875"/>
              <a:ext cx="2955072" cy="169334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46605" y="8401178"/>
              <a:ext cx="676345" cy="49433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33882" y="9057975"/>
              <a:ext cx="387098" cy="469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8166" y="1722535"/>
            <a:ext cx="8875684" cy="658641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b="1" spc="-150" dirty="0">
                <a:latin typeface="Arial" panose="020B0604020202020204" pitchFamily="34" charset="0"/>
                <a:cs typeface="Arial" panose="020B0604020202020204" pitchFamily="34" charset="0"/>
              </a:rPr>
              <a:t>1130</a:t>
            </a:r>
            <a:r>
              <a:rPr lang="en-IN" sz="3200" b="1" spc="-150" dirty="0">
                <a:latin typeface="Arial" panose="020B0604020202020204" pitchFamily="34" charset="0"/>
                <a:cs typeface="Arial" panose="020B0604020202020204" pitchFamily="34" charset="0"/>
              </a:rPr>
              <a:t>am:</a:t>
            </a:r>
            <a:br>
              <a:rPr lang="en-IN" sz="3200" b="1" spc="-15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ts val="3540"/>
              </a:lnSpc>
              <a:spcBef>
                <a:spcPts val="220"/>
              </a:spcBef>
            </a:pP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Panel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90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sz="3200" spc="-4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N" sz="3200" spc="-47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World’s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Leaders’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Panel </a:t>
            </a:r>
            <a:r>
              <a:rPr sz="3200" spc="-8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NAIS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esiden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74015">
              <a:lnSpc>
                <a:spcPts val="3540"/>
              </a:lnSpc>
              <a:spcBef>
                <a:spcPts val="10"/>
              </a:spcBef>
            </a:pP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British 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International 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Schools 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President, </a:t>
            </a:r>
            <a:r>
              <a:rPr sz="3200" spc="55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sz="3200" spc="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Sanghai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0" dirty="0"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Principal, </a:t>
            </a:r>
            <a:r>
              <a:rPr sz="3200" spc="-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9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ishna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80" dirty="0"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eta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2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245745">
              <a:lnSpc>
                <a:spcPts val="3540"/>
              </a:lnSpc>
              <a:spcBef>
                <a:spcPts val="15"/>
              </a:spcBef>
            </a:pP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40" dirty="0">
                <a:latin typeface="Arial" panose="020B0604020202020204" pitchFamily="34" charset="0"/>
                <a:cs typeface="Arial" panose="020B0604020202020204" pitchFamily="34" charset="0"/>
              </a:rPr>
              <a:t>gapo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3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4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ican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40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3200" spc="5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ool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80" dirty="0">
                <a:latin typeface="Arial" panose="020B0604020202020204" pitchFamily="34" charset="0"/>
                <a:cs typeface="Arial" panose="020B0604020202020204" pitchFamily="34" charset="0"/>
              </a:rPr>
              <a:t>al,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8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(max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75" dirty="0">
                <a:latin typeface="Arial" panose="020B0604020202020204" pitchFamily="34" charset="0"/>
                <a:cs typeface="Arial" panose="020B0604020202020204" pitchFamily="34" charset="0"/>
              </a:rPr>
              <a:t>5). 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3200" spc="-204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7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Jou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nalist/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59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9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5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3200" spc="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resentation.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3200" b="1" spc="-60" dirty="0">
                <a:latin typeface="Arial" panose="020B0604020202020204" pitchFamily="34" charset="0"/>
                <a:cs typeface="Arial" panose="020B0604020202020204" pitchFamily="34" charset="0"/>
              </a:rPr>
              <a:t>1pm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6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2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20" dirty="0">
                <a:latin typeface="Arial" panose="020B0604020202020204" pitchFamily="34" charset="0"/>
                <a:cs typeface="Arial" panose="020B0604020202020204" pitchFamily="34" charset="0"/>
              </a:rPr>
              <a:t>3pm: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130" dirty="0">
                <a:latin typeface="Arial" panose="020B0604020202020204" pitchFamily="34" charset="0"/>
                <a:cs typeface="Arial" panose="020B0604020202020204" pitchFamily="34" charset="0"/>
              </a:rPr>
              <a:t>Lunch</a:t>
            </a:r>
            <a:r>
              <a:rPr lang="en-IN" sz="3200" b="1" spc="130" dirty="0">
                <a:latin typeface="Arial" panose="020B0604020202020204" pitchFamily="34" charset="0"/>
                <a:cs typeface="Arial" panose="020B0604020202020204" pitchFamily="34" charset="0"/>
              </a:rPr>
              <a:t> &amp; Networking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5647" y="1693853"/>
            <a:ext cx="497967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225" dirty="0">
                <a:solidFill>
                  <a:srgbClr val="E02F2C"/>
                </a:solidFill>
              </a:rPr>
              <a:t>D</a:t>
            </a:r>
            <a:r>
              <a:rPr sz="3750" spc="215" dirty="0">
                <a:solidFill>
                  <a:srgbClr val="E02F2C"/>
                </a:solidFill>
              </a:rPr>
              <a:t>A</a:t>
            </a:r>
            <a:r>
              <a:rPr sz="3750" spc="90" dirty="0">
                <a:solidFill>
                  <a:srgbClr val="E02F2C"/>
                </a:solidFill>
              </a:rPr>
              <a:t>Y</a:t>
            </a:r>
            <a:r>
              <a:rPr sz="3750" spc="-5" dirty="0">
                <a:solidFill>
                  <a:srgbClr val="E02F2C"/>
                </a:solidFill>
              </a:rPr>
              <a:t> </a:t>
            </a:r>
            <a:r>
              <a:rPr sz="3750" spc="-869" dirty="0">
                <a:solidFill>
                  <a:srgbClr val="E02F2C"/>
                </a:solidFill>
              </a:rPr>
              <a:t>1</a:t>
            </a:r>
            <a:r>
              <a:rPr sz="3750" spc="-5" dirty="0">
                <a:solidFill>
                  <a:srgbClr val="E02F2C"/>
                </a:solidFill>
              </a:rPr>
              <a:t> </a:t>
            </a:r>
            <a:r>
              <a:rPr sz="3750" spc="210" dirty="0">
                <a:solidFill>
                  <a:srgbClr val="E02F2C"/>
                </a:solidFill>
              </a:rPr>
              <a:t>C</a:t>
            </a:r>
            <a:r>
              <a:rPr sz="3750" spc="70" dirty="0">
                <a:solidFill>
                  <a:srgbClr val="E02F2C"/>
                </a:solidFill>
              </a:rPr>
              <a:t>ONTINUE</a:t>
            </a:r>
            <a:r>
              <a:rPr sz="3750" spc="140" dirty="0">
                <a:solidFill>
                  <a:srgbClr val="E02F2C"/>
                </a:solidFill>
              </a:rPr>
              <a:t>S</a:t>
            </a:r>
            <a:r>
              <a:rPr sz="3750" spc="-525" dirty="0">
                <a:solidFill>
                  <a:srgbClr val="E02F2C"/>
                </a:solidFill>
              </a:rPr>
              <a:t>…</a:t>
            </a:r>
            <a:endParaRPr sz="37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64312" y="9817303"/>
            <a:ext cx="2073884" cy="11025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9853103"/>
            <a:ext cx="16334740" cy="680720"/>
            <a:chOff x="0" y="9853103"/>
            <a:chExt cx="16334740" cy="680720"/>
          </a:xfrm>
        </p:grpSpPr>
        <p:sp>
          <p:nvSpPr>
            <p:cNvPr id="6" name="object 6"/>
            <p:cNvSpPr/>
            <p:nvPr/>
          </p:nvSpPr>
          <p:spPr>
            <a:xfrm>
              <a:off x="0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5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83645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67290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50935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8837123" y="9853103"/>
            <a:ext cx="1267460" cy="680720"/>
          </a:xfrm>
          <a:custGeom>
            <a:avLst/>
            <a:gdLst/>
            <a:ahLst/>
            <a:cxnLst/>
            <a:rect l="l" t="t" r="r" b="b"/>
            <a:pathLst>
              <a:path w="1267459" h="680720">
                <a:moveTo>
                  <a:pt x="1266977" y="0"/>
                </a:moveTo>
                <a:lnTo>
                  <a:pt x="0" y="0"/>
                </a:lnTo>
                <a:lnTo>
                  <a:pt x="0" y="680607"/>
                </a:lnTo>
                <a:lnTo>
                  <a:pt x="1266977" y="680607"/>
                </a:lnTo>
                <a:lnTo>
                  <a:pt x="1266977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0653" y="775527"/>
            <a:ext cx="10858014" cy="807400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b="1" spc="-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sz="3200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1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200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5" dirty="0">
                <a:latin typeface="Arial" panose="020B0604020202020204" pitchFamily="34" charset="0"/>
                <a:cs typeface="Arial" panose="020B0604020202020204" pitchFamily="34" charset="0"/>
              </a:rPr>
              <a:t>4:30</a:t>
            </a:r>
            <a:r>
              <a:rPr lang="en-IN" sz="3200" b="1" spc="5" dirty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r>
              <a:rPr sz="3200" b="1" spc="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IN" sz="3200" b="1" spc="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463550">
              <a:lnSpc>
                <a:spcPts val="3540"/>
              </a:lnSpc>
              <a:spcBef>
                <a:spcPts val="220"/>
              </a:spcBef>
            </a:pPr>
            <a:r>
              <a:rPr sz="3200" spc="-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35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Glo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40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3200" spc="5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ool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5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Chiefs: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40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3200" spc="5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ool  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Regulation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84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Man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30" dirty="0"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sz="3200" spc="5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ent:</a:t>
            </a:r>
            <a:r>
              <a:rPr lang="en-IN" sz="3200" spc="-100" dirty="0">
                <a:latin typeface="Arial" panose="020B0604020202020204" pitchFamily="34" charset="0"/>
                <a:cs typeface="Arial" panose="020B0604020202020204" pitchFamily="34" charset="0"/>
              </a:rPr>
              <a:t> Challenges &amp; Measures Taken in Post-Pandemic School Education</a:t>
            </a:r>
            <a:br>
              <a:rPr lang="en-IN" sz="3200" spc="-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4544060">
              <a:lnSpc>
                <a:spcPts val="3540"/>
              </a:lnSpc>
              <a:spcBef>
                <a:spcPts val="10"/>
              </a:spcBef>
            </a:pP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national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24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calau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3200" spc="-160" dirty="0">
                <a:latin typeface="Arial" panose="020B0604020202020204" pitchFamily="34" charset="0"/>
                <a:cs typeface="Arial" panose="020B0604020202020204" pitchFamily="34" charset="0"/>
              </a:rPr>
              <a:t>e, 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Cambridge</a:t>
            </a:r>
            <a:r>
              <a:rPr sz="3200" spc="-1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Board,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681345">
              <a:lnSpc>
                <a:spcPts val="3540"/>
              </a:lnSpc>
              <a:spcBef>
                <a:spcPts val="10"/>
              </a:spcBef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225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3200" spc="5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40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3200" spc="5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ool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d, 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KH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CBSE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dia,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Primary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Curriculum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Chief,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ts val="3540"/>
              </a:lnSpc>
              <a:spcBef>
                <a:spcPts val="220"/>
              </a:spcBef>
            </a:pP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Certificate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Secondary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Education </a:t>
            </a:r>
            <a:r>
              <a:rPr sz="3200" spc="-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President.</a:t>
            </a:r>
            <a:br>
              <a:rPr lang="en-IN" sz="3200" spc="-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547495">
              <a:lnSpc>
                <a:spcPts val="3540"/>
              </a:lnSpc>
            </a:pP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ducational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Jou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nalist/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59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9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5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3200" spc="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resentation.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7059" y="1693853"/>
            <a:ext cx="497967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225" dirty="0">
                <a:solidFill>
                  <a:srgbClr val="E02F2C"/>
                </a:solidFill>
              </a:rPr>
              <a:t>D</a:t>
            </a:r>
            <a:r>
              <a:rPr sz="3750" spc="215" dirty="0">
                <a:solidFill>
                  <a:srgbClr val="E02F2C"/>
                </a:solidFill>
              </a:rPr>
              <a:t>A</a:t>
            </a:r>
            <a:r>
              <a:rPr sz="3750" spc="90" dirty="0">
                <a:solidFill>
                  <a:srgbClr val="E02F2C"/>
                </a:solidFill>
              </a:rPr>
              <a:t>Y</a:t>
            </a:r>
            <a:r>
              <a:rPr sz="3750" spc="-5" dirty="0">
                <a:solidFill>
                  <a:srgbClr val="E02F2C"/>
                </a:solidFill>
              </a:rPr>
              <a:t> </a:t>
            </a:r>
            <a:r>
              <a:rPr sz="3750" spc="-869" dirty="0">
                <a:solidFill>
                  <a:srgbClr val="E02F2C"/>
                </a:solidFill>
              </a:rPr>
              <a:t>1</a:t>
            </a:r>
            <a:r>
              <a:rPr sz="3750" spc="-5" dirty="0">
                <a:solidFill>
                  <a:srgbClr val="E02F2C"/>
                </a:solidFill>
              </a:rPr>
              <a:t> </a:t>
            </a:r>
            <a:r>
              <a:rPr sz="3750" spc="210" dirty="0">
                <a:solidFill>
                  <a:srgbClr val="E02F2C"/>
                </a:solidFill>
              </a:rPr>
              <a:t>C</a:t>
            </a:r>
            <a:r>
              <a:rPr sz="3750" spc="70" dirty="0">
                <a:solidFill>
                  <a:srgbClr val="E02F2C"/>
                </a:solidFill>
              </a:rPr>
              <a:t>ONTINUE</a:t>
            </a:r>
            <a:r>
              <a:rPr sz="3750" spc="140" dirty="0">
                <a:solidFill>
                  <a:srgbClr val="E02F2C"/>
                </a:solidFill>
              </a:rPr>
              <a:t>S</a:t>
            </a:r>
            <a:r>
              <a:rPr sz="3750" spc="-525" dirty="0">
                <a:solidFill>
                  <a:srgbClr val="E02F2C"/>
                </a:solidFill>
              </a:rPr>
              <a:t>…</a:t>
            </a:r>
            <a:endParaRPr sz="37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4783" y="9817303"/>
            <a:ext cx="2073884" cy="11025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9853103"/>
            <a:ext cx="16345535" cy="680720"/>
            <a:chOff x="0" y="9853103"/>
            <a:chExt cx="16345535" cy="680720"/>
          </a:xfrm>
        </p:grpSpPr>
        <p:sp>
          <p:nvSpPr>
            <p:cNvPr id="6" name="object 6"/>
            <p:cNvSpPr/>
            <p:nvPr/>
          </p:nvSpPr>
          <p:spPr>
            <a:xfrm>
              <a:off x="0" y="9853103"/>
              <a:ext cx="4094479" cy="680720"/>
            </a:xfrm>
            <a:custGeom>
              <a:avLst/>
              <a:gdLst/>
              <a:ahLst/>
              <a:cxnLst/>
              <a:rect l="l" t="t" r="r" b="b"/>
              <a:pathLst>
                <a:path w="4094479" h="680720">
                  <a:moveTo>
                    <a:pt x="4094116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94116" y="680607"/>
                  </a:lnTo>
                  <a:lnTo>
                    <a:pt x="4094116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94115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7761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61406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8847593" y="9853103"/>
            <a:ext cx="1256665" cy="680720"/>
          </a:xfrm>
          <a:custGeom>
            <a:avLst/>
            <a:gdLst/>
            <a:ahLst/>
            <a:cxnLst/>
            <a:rect l="l" t="t" r="r" b="b"/>
            <a:pathLst>
              <a:path w="1256665" h="680720">
                <a:moveTo>
                  <a:pt x="1256506" y="0"/>
                </a:moveTo>
                <a:lnTo>
                  <a:pt x="0" y="0"/>
                </a:lnTo>
                <a:lnTo>
                  <a:pt x="0" y="680607"/>
                </a:lnTo>
                <a:lnTo>
                  <a:pt x="1256506" y="680607"/>
                </a:lnTo>
                <a:lnTo>
                  <a:pt x="1256506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7533" y="363039"/>
            <a:ext cx="13014717" cy="8756628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3200" b="1" spc="-9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2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1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2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3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IN" sz="3200" b="1" spc="30" dirty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r>
              <a:rPr sz="3200" b="1" spc="3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4999"/>
              </a:lnSpc>
            </a:pP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Case-studies </a:t>
            </a:r>
            <a:r>
              <a:rPr sz="3200" spc="-490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sz="3200" spc="-48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spc="-48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Distance 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Learning, 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Schooling </a:t>
            </a:r>
            <a:r>
              <a:rPr sz="3200" spc="-484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3200" spc="-4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>
                <a:latin typeface="Arial" panose="020B0604020202020204" pitchFamily="34" charset="0"/>
                <a:cs typeface="Arial" panose="020B0604020202020204" pitchFamily="34" charset="0"/>
              </a:rPr>
              <a:t>Home 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Schooling: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Alternative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Education: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2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90" dirty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studies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25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sz="3200" spc="-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nations: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7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minutes,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videos.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208905">
              <a:lnSpc>
                <a:spcPct val="114999"/>
              </a:lnSpc>
            </a:pP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200" dirty="0">
                <a:latin typeface="Arial" panose="020B0604020202020204" pitchFamily="34" charset="0"/>
                <a:cs typeface="Arial" panose="020B0604020202020204" pitchFamily="34" charset="0"/>
              </a:rPr>
              <a:t>ases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Khan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18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2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3200" spc="1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(USA)  </a:t>
            </a:r>
            <a:r>
              <a:rPr sz="3200" spc="-22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-47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3200" spc="-45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3200" spc="-285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sz="3200" spc="-24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50" dirty="0">
                <a:latin typeface="Arial" panose="020B0604020202020204" pitchFamily="34" charset="0"/>
                <a:cs typeface="Arial" panose="020B0604020202020204" pitchFamily="34" charset="0"/>
              </a:rPr>
              <a:t>om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(US)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298825">
              <a:lnSpc>
                <a:spcPct val="114999"/>
              </a:lnSpc>
            </a:pP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Confucian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84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3200" spc="-4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Homeschooling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(China) </a:t>
            </a:r>
            <a:r>
              <a:rPr sz="3200" spc="-8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OER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13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70" dirty="0">
                <a:latin typeface="Arial" panose="020B0604020202020204" pitchFamily="34" charset="0"/>
                <a:cs typeface="Arial" panose="020B0604020202020204" pitchFamily="34" charset="0"/>
              </a:rPr>
              <a:t>ica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3200" spc="-32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-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16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Thailand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Alternative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School,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Thailand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72085">
              <a:lnSpc>
                <a:spcPct val="114999"/>
              </a:lnSpc>
            </a:pP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esentation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95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40" dirty="0"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59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lia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3200" spc="5" dirty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sz="3200" spc="1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7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24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sz="3200" spc="-1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5" dirty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24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6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3200" spc="-190" dirty="0">
                <a:latin typeface="Arial" panose="020B0604020202020204" pitchFamily="34" charset="0"/>
                <a:cs typeface="Arial" panose="020B0604020202020204" pitchFamily="34" charset="0"/>
              </a:rPr>
              <a:t>e,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omise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2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59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9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5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3200" spc="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esentation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(B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ju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3200" spc="-210" dirty="0">
                <a:latin typeface="Arial" panose="020B0604020202020204" pitchFamily="34" charset="0"/>
                <a:cs typeface="Arial" panose="020B0604020202020204" pitchFamily="34" charset="0"/>
              </a:rPr>
              <a:t>s).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3200" b="1" spc="-55" dirty="0">
                <a:latin typeface="Arial" panose="020B0604020202020204" pitchFamily="34" charset="0"/>
                <a:cs typeface="Arial" panose="020B0604020202020204" pitchFamily="34" charset="0"/>
              </a:rPr>
              <a:t>6:30</a:t>
            </a:r>
            <a:r>
              <a:rPr sz="3200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1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200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45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IN" sz="3200" b="1" spc="45" dirty="0">
                <a:latin typeface="Arial" panose="020B0604020202020204" pitchFamily="34" charset="0"/>
                <a:cs typeface="Arial" panose="020B0604020202020204" pitchFamily="34" charset="0"/>
              </a:rPr>
              <a:t>30pm</a:t>
            </a:r>
            <a:r>
              <a:rPr sz="3200" b="1" spc="4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90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sz="3200" spc="-4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spc="-4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Awards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(Afro-Asian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schools).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3200" b="1" spc="165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IN" sz="3200" b="1" spc="165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sz="3200" b="1" spc="165" dirty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6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2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65" dirty="0">
                <a:latin typeface="Arial" panose="020B0604020202020204" pitchFamily="34" charset="0"/>
                <a:cs typeface="Arial" panose="020B0604020202020204" pitchFamily="34" charset="0"/>
              </a:rPr>
              <a:t>10:30pm:</a:t>
            </a:r>
            <a:r>
              <a:rPr sz="32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80" dirty="0">
                <a:latin typeface="Arial" panose="020B0604020202020204" pitchFamily="34" charset="0"/>
                <a:cs typeface="Arial" panose="020B0604020202020204" pitchFamily="34" charset="0"/>
              </a:rPr>
              <a:t>Drinks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12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32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60" dirty="0">
                <a:latin typeface="Arial" panose="020B0604020202020204" pitchFamily="34" charset="0"/>
                <a:cs typeface="Arial" panose="020B0604020202020204" pitchFamily="34" charset="0"/>
              </a:rPr>
              <a:t>Dinner.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1850" y="1716809"/>
            <a:ext cx="497967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225" dirty="0">
                <a:solidFill>
                  <a:srgbClr val="E02F2C"/>
                </a:solidFill>
              </a:rPr>
              <a:t>D</a:t>
            </a:r>
            <a:r>
              <a:rPr sz="3750" spc="215" dirty="0">
                <a:solidFill>
                  <a:srgbClr val="E02F2C"/>
                </a:solidFill>
              </a:rPr>
              <a:t>A</a:t>
            </a:r>
            <a:r>
              <a:rPr sz="3750" spc="90" dirty="0">
                <a:solidFill>
                  <a:srgbClr val="E02F2C"/>
                </a:solidFill>
              </a:rPr>
              <a:t>Y</a:t>
            </a:r>
            <a:r>
              <a:rPr sz="3750" spc="-5" dirty="0">
                <a:solidFill>
                  <a:srgbClr val="E02F2C"/>
                </a:solidFill>
              </a:rPr>
              <a:t> </a:t>
            </a:r>
            <a:r>
              <a:rPr sz="3750" spc="-869" dirty="0">
                <a:solidFill>
                  <a:srgbClr val="E02F2C"/>
                </a:solidFill>
              </a:rPr>
              <a:t>1</a:t>
            </a:r>
            <a:r>
              <a:rPr sz="3750" spc="-5" dirty="0">
                <a:solidFill>
                  <a:srgbClr val="E02F2C"/>
                </a:solidFill>
              </a:rPr>
              <a:t> </a:t>
            </a:r>
            <a:r>
              <a:rPr sz="3750" spc="210" dirty="0">
                <a:solidFill>
                  <a:srgbClr val="E02F2C"/>
                </a:solidFill>
              </a:rPr>
              <a:t>C</a:t>
            </a:r>
            <a:r>
              <a:rPr sz="3750" spc="70" dirty="0">
                <a:solidFill>
                  <a:srgbClr val="E02F2C"/>
                </a:solidFill>
              </a:rPr>
              <a:t>ONTINUE</a:t>
            </a:r>
            <a:r>
              <a:rPr sz="3750" spc="140" dirty="0">
                <a:solidFill>
                  <a:srgbClr val="E02F2C"/>
                </a:solidFill>
              </a:rPr>
              <a:t>S</a:t>
            </a:r>
            <a:r>
              <a:rPr sz="3750" spc="-525" dirty="0">
                <a:solidFill>
                  <a:srgbClr val="E02F2C"/>
                </a:solidFill>
              </a:rPr>
              <a:t>…</a:t>
            </a:r>
            <a:endParaRPr sz="37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4783" y="9817303"/>
            <a:ext cx="2073884" cy="11025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9853103"/>
            <a:ext cx="16345535" cy="680720"/>
            <a:chOff x="0" y="9853103"/>
            <a:chExt cx="16345535" cy="680720"/>
          </a:xfrm>
        </p:grpSpPr>
        <p:sp>
          <p:nvSpPr>
            <p:cNvPr id="6" name="object 6"/>
            <p:cNvSpPr/>
            <p:nvPr/>
          </p:nvSpPr>
          <p:spPr>
            <a:xfrm>
              <a:off x="0" y="9853103"/>
              <a:ext cx="4094479" cy="680720"/>
            </a:xfrm>
            <a:custGeom>
              <a:avLst/>
              <a:gdLst/>
              <a:ahLst/>
              <a:cxnLst/>
              <a:rect l="l" t="t" r="r" b="b"/>
              <a:pathLst>
                <a:path w="4094479" h="680720">
                  <a:moveTo>
                    <a:pt x="4094116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94116" y="680607"/>
                  </a:lnTo>
                  <a:lnTo>
                    <a:pt x="4094116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94115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7761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61406" y="9853103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8847593" y="9853103"/>
            <a:ext cx="1256665" cy="680720"/>
          </a:xfrm>
          <a:custGeom>
            <a:avLst/>
            <a:gdLst/>
            <a:ahLst/>
            <a:cxnLst/>
            <a:rect l="l" t="t" r="r" b="b"/>
            <a:pathLst>
              <a:path w="1256665" h="680720">
                <a:moveTo>
                  <a:pt x="1256506" y="0"/>
                </a:moveTo>
                <a:lnTo>
                  <a:pt x="0" y="0"/>
                </a:lnTo>
                <a:lnTo>
                  <a:pt x="0" y="680607"/>
                </a:lnTo>
                <a:lnTo>
                  <a:pt x="1256506" y="680607"/>
                </a:lnTo>
                <a:lnTo>
                  <a:pt x="1256506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94650" y="1006475"/>
            <a:ext cx="10654017" cy="787433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b="1" spc="125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IN" sz="3200" b="1" spc="125" dirty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sz="32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1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2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55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IN" sz="3200" b="1" spc="-55" dirty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sz="3200" b="1" spc="-5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IN" sz="3200" b="1" spc="-5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7800"/>
              </a:lnSpc>
            </a:pP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Panel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40" dirty="0">
                <a:latin typeface="Arial" panose="020B0604020202020204" pitchFamily="34" charset="0"/>
                <a:cs typeface="Arial" panose="020B0604020202020204" pitchFamily="34" charset="0"/>
              </a:rPr>
              <a:t>3: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Ranking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2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60" dirty="0"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spc="-75" dirty="0">
                <a:latin typeface="Arial" panose="020B0604020202020204" pitchFamily="34" charset="0"/>
                <a:cs typeface="Arial" panose="020B0604020202020204" pitchFamily="34" charset="0"/>
              </a:rPr>
              <a:t>of Universities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84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IN" sz="3200" spc="-484" dirty="0">
                <a:latin typeface="Arial" panose="020B0604020202020204" pitchFamily="34" charset="0"/>
                <a:cs typeface="Arial" panose="020B0604020202020204" pitchFamily="34" charset="0"/>
              </a:rPr>
              <a:t>  t he</a:t>
            </a:r>
            <a:r>
              <a:rPr sz="3200" spc="-4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5" dirty="0">
                <a:latin typeface="Arial" panose="020B0604020202020204" pitchFamily="34" charset="0"/>
                <a:cs typeface="Arial" panose="020B0604020202020204" pitchFamily="34" charset="0"/>
              </a:rPr>
              <a:t>Changing </a:t>
            </a:r>
            <a:r>
              <a:rPr sz="3200" spc="-8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IN" sz="3200" spc="-80" dirty="0">
                <a:latin typeface="Arial" panose="020B0604020202020204" pitchFamily="34" charset="0"/>
                <a:cs typeface="Arial" panose="020B0604020202020204" pitchFamily="34" charset="0"/>
              </a:rPr>
              <a:t> in Post-pandemic Education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QS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076575">
              <a:lnSpc>
                <a:spcPct val="117800"/>
              </a:lnSpc>
            </a:pPr>
            <a:r>
              <a:rPr sz="3200" spc="-35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3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3200" spc="-190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Hig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ati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2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IN" sz="3200" spc="2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3200" spc="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g,  </a:t>
            </a:r>
            <a:endParaRPr lang="en-IN" sz="3200" spc="-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076575">
              <a:lnSpc>
                <a:spcPct val="117800"/>
              </a:lnSpc>
            </a:pP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NIRF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dia,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40" dirty="0">
                <a:latin typeface="Arial" panose="020B0604020202020204" pitchFamily="34" charset="0"/>
                <a:cs typeface="Arial" panose="020B0604020202020204" pitchFamily="34" charset="0"/>
              </a:rPr>
              <a:t>ghai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3200" spc="-5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95" dirty="0">
                <a:latin typeface="Arial" panose="020B0604020202020204" pitchFamily="34" charset="0"/>
                <a:cs typeface="Arial" panose="020B0604020202020204" pitchFamily="34" charset="0"/>
              </a:rPr>
              <a:t>g:</a:t>
            </a:r>
            <a:br>
              <a:rPr lang="en-IN" sz="3200" spc="-9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Glo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3200" spc="-145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25" dirty="0">
                <a:latin typeface="Arial" panose="020B0604020202020204" pitchFamily="34" charset="0"/>
                <a:cs typeface="Arial" panose="020B0604020202020204" pitchFamily="34" charset="0"/>
              </a:rPr>
              <a:t>sian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70" dirty="0">
                <a:latin typeface="Arial" panose="020B0604020202020204" pitchFamily="34" charset="0"/>
                <a:cs typeface="Arial" panose="020B0604020202020204" pitchFamily="34" charset="0"/>
              </a:rPr>
              <a:t>ese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0" dirty="0">
                <a:latin typeface="Arial" panose="020B0604020202020204" pitchFamily="34" charset="0"/>
                <a:cs typeface="Arial" panose="020B0604020202020204" pitchFamily="34" charset="0"/>
              </a:rPr>
              <a:t>bodies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6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0" dirty="0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-254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703580">
              <a:lnSpc>
                <a:spcPct val="117800"/>
              </a:lnSpc>
            </a:pPr>
            <a:endParaRPr lang="en-IN" sz="3200" spc="-13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703580">
              <a:lnSpc>
                <a:spcPct val="117800"/>
              </a:lnSpc>
            </a:pPr>
            <a:r>
              <a:rPr sz="3200" spc="-130" dirty="0" err="1">
                <a:latin typeface="Arial" panose="020B0604020202020204" pitchFamily="34" charset="0"/>
                <a:cs typeface="Arial" panose="020B0604020202020204" pitchFamily="34" charset="0"/>
              </a:rPr>
              <a:t>LeFCA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Rating-Ranking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5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5" dirty="0">
                <a:latin typeface="Arial" panose="020B0604020202020204" pitchFamily="34" charset="0"/>
                <a:cs typeface="Arial" panose="020B0604020202020204" pitchFamily="34" charset="0"/>
              </a:rPr>
              <a:t>presented</a:t>
            </a:r>
            <a:r>
              <a:rPr sz="32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55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N" sz="3200" spc="-155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3200" spc="-130" dirty="0" err="1">
                <a:latin typeface="Arial" panose="020B0604020202020204" pitchFamily="34" charset="0"/>
                <a:cs typeface="Arial" panose="020B0604020202020204" pitchFamily="34" charset="0"/>
              </a:rPr>
              <a:t>LeFCA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8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Convener.</a:t>
            </a:r>
            <a:br>
              <a:rPr lang="en-IN" sz="3200" spc="-10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32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59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17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200" spc="-19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5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90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3200" spc="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6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3200" spc="-26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320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2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32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3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-105" dirty="0">
                <a:latin typeface="Arial" panose="020B0604020202020204" pitchFamily="34" charset="0"/>
                <a:cs typeface="Arial" panose="020B0604020202020204" pitchFamily="34" charset="0"/>
              </a:rPr>
              <a:t>resentation.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2450" y="1704324"/>
            <a:ext cx="5577053" cy="11682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3750" spc="175" dirty="0">
                <a:solidFill>
                  <a:srgbClr val="E02F2C"/>
                </a:solidFill>
              </a:rPr>
              <a:t>DAY</a:t>
            </a:r>
            <a:r>
              <a:rPr lang="en-IN" sz="3750" spc="-35" dirty="0">
                <a:solidFill>
                  <a:srgbClr val="E02F2C"/>
                </a:solidFill>
              </a:rPr>
              <a:t> </a:t>
            </a:r>
            <a:r>
              <a:rPr lang="en-IN" sz="3750" spc="-220" dirty="0">
                <a:solidFill>
                  <a:srgbClr val="E02F2C"/>
                </a:solidFill>
              </a:rPr>
              <a:t>2:  </a:t>
            </a:r>
            <a:br>
              <a:rPr lang="en-IN" sz="3750" spc="-220" dirty="0">
                <a:solidFill>
                  <a:srgbClr val="E02F2C"/>
                </a:solidFill>
              </a:rPr>
            </a:br>
            <a:r>
              <a:rPr lang="en-IN" sz="3750" spc="95" dirty="0">
                <a:solidFill>
                  <a:srgbClr val="E02F2C"/>
                </a:solidFill>
              </a:rPr>
              <a:t>Thursday, 16, 2023</a:t>
            </a:r>
            <a:endParaRPr sz="37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4783" y="9806832"/>
            <a:ext cx="2073884" cy="11025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470" y="9842632"/>
            <a:ext cx="16334740" cy="680720"/>
            <a:chOff x="10470" y="9842632"/>
            <a:chExt cx="16334740" cy="680720"/>
          </a:xfrm>
        </p:grpSpPr>
        <p:sp>
          <p:nvSpPr>
            <p:cNvPr id="6" name="object 6"/>
            <p:cNvSpPr/>
            <p:nvPr/>
          </p:nvSpPr>
          <p:spPr>
            <a:xfrm>
              <a:off x="10470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5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94116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77761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61406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8847593" y="9842632"/>
            <a:ext cx="1256665" cy="680720"/>
          </a:xfrm>
          <a:custGeom>
            <a:avLst/>
            <a:gdLst/>
            <a:ahLst/>
            <a:cxnLst/>
            <a:rect l="l" t="t" r="r" b="b"/>
            <a:pathLst>
              <a:path w="1256665" h="680720">
                <a:moveTo>
                  <a:pt x="1256506" y="0"/>
                </a:moveTo>
                <a:lnTo>
                  <a:pt x="0" y="0"/>
                </a:lnTo>
                <a:lnTo>
                  <a:pt x="0" y="680607"/>
                </a:lnTo>
                <a:lnTo>
                  <a:pt x="1256506" y="680607"/>
                </a:lnTo>
                <a:lnTo>
                  <a:pt x="1256506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450" y="1085400"/>
            <a:ext cx="8458202" cy="8200643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 b="1" spc="-195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IN" sz="2800" b="1" spc="-195" dirty="0">
                <a:latin typeface="Arial" panose="020B0604020202020204" pitchFamily="34" charset="0"/>
                <a:cs typeface="Arial" panose="020B0604020202020204" pitchFamily="34" charset="0"/>
              </a:rPr>
              <a:t>am to 12 noon</a:t>
            </a:r>
            <a:r>
              <a:rPr sz="2800" b="1" spc="3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IN" sz="2800" b="1" spc="3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25499"/>
              </a:lnSpc>
            </a:pP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Case-studies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29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Sustainability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sz="2800" spc="-7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ducation: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cas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-studies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9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om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our 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esen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ed,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o 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sho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sustainabili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ty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initiati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campus.  </a:t>
            </a:r>
            <a:r>
              <a:rPr sz="2800" spc="165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ust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alia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012190">
              <a:lnSpc>
                <a:spcPct val="125499"/>
              </a:lnSpc>
            </a:pPr>
            <a:r>
              <a:rPr sz="2800" spc="-28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Abdulaziz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Saudi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rabia 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Daff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odil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national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Dha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a,  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Bangladesh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879600">
              <a:lnSpc>
                <a:spcPct val="125499"/>
              </a:lnSpc>
            </a:pP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siti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Sains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Mal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sia,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Mal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sia 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27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gypt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oolini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Shimla,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br>
              <a:rPr lang="en-IN" sz="2800" spc="-8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800" spc="-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lang="en-IN" sz="2800" spc="-80" dirty="0">
                <a:latin typeface="Arial" panose="020B0604020202020204" pitchFamily="34" charset="0"/>
                <a:cs typeface="Arial" panose="020B0604020202020204" pitchFamily="34" charset="0"/>
              </a:rPr>
              <a:t>Moderated by </a:t>
            </a:r>
            <a:r>
              <a:rPr lang="en-IN" sz="2800" spc="-80" dirty="0" err="1">
                <a:latin typeface="Arial" panose="020B0604020202020204" pitchFamily="34" charset="0"/>
                <a:cs typeface="Arial" panose="020B0604020202020204" pitchFamily="34" charset="0"/>
              </a:rPr>
              <a:t>LeFCA</a:t>
            </a:r>
            <a:r>
              <a:rPr lang="en-IN" sz="2800" spc="-80" dirty="0">
                <a:latin typeface="Arial" panose="020B0604020202020204" pitchFamily="34" charset="0"/>
                <a:cs typeface="Arial" panose="020B0604020202020204" pitchFamily="34" charset="0"/>
              </a:rPr>
              <a:t> Director.</a:t>
            </a:r>
            <a:br>
              <a:rPr lang="en-IN" sz="2800" spc="-8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28675">
              <a:lnSpc>
                <a:spcPct val="125499"/>
              </a:lnSpc>
            </a:pP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2800" spc="-2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esentation 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(Sponsor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9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om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65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Man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20" dirty="0"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ent/ 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Sustainabili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8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05983" y="176733"/>
            <a:ext cx="10399668" cy="953555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800" b="1" spc="-335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sz="28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-10" dirty="0">
                <a:latin typeface="Arial" panose="020B0604020202020204" pitchFamily="34" charset="0"/>
                <a:cs typeface="Arial" panose="020B0604020202020204" pitchFamily="34" charset="0"/>
              </a:rPr>
              <a:t>to 1pm: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32080">
              <a:lnSpc>
                <a:spcPct val="113500"/>
              </a:lnSpc>
            </a:pP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Panel 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4: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Blended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Education 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Policy,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sz="2800" spc="-465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2800" spc="-45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Learning: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nations 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declared 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blended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education 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policies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ep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esen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eir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minis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2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z="2800" spc="-180" dirty="0"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eta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ies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4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ount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ies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be 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represented)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1159510" indent="-471170">
              <a:lnSpc>
                <a:spcPct val="113500"/>
              </a:lnSpc>
              <a:buAutoNum type="alphaUcParenBoth"/>
              <a:tabLst>
                <a:tab pos="870585" algn="l"/>
              </a:tabLst>
            </a:pP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Bangladesh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Blended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(Minister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800" spc="-7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Education)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1350645" indent="-471170">
              <a:lnSpc>
                <a:spcPct val="113500"/>
              </a:lnSpc>
              <a:buFont typeface="Arial Black"/>
              <a:buAutoNum type="alphaUcParenBoth"/>
              <a:tabLst>
                <a:tab pos="878205" algn="l"/>
              </a:tabLst>
            </a:pP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UGC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Chai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man,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(N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oli</a:t>
            </a:r>
            <a:r>
              <a:rPr sz="2800" spc="-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65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its 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regards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Blended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Education)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5080" indent="-471170">
              <a:lnSpc>
                <a:spcPct val="113500"/>
              </a:lnSpc>
              <a:buAutoNum type="alphaUcParenBoth"/>
              <a:tabLst>
                <a:tab pos="868044" algn="l"/>
              </a:tabLst>
            </a:pP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Blended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(minister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sz="2800" spc="-7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bureaucrat)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1429385" indent="-471170">
              <a:lnSpc>
                <a:spcPct val="113500"/>
              </a:lnSpc>
              <a:buFont typeface="Arial Black"/>
              <a:buAutoNum type="alphaUcParenBoth"/>
              <a:tabLst>
                <a:tab pos="901700" algn="l"/>
              </a:tabLst>
            </a:pP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African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Blended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(Minister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sz="2800" spc="-7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bureaucrat)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Moder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2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IN" sz="2800" spc="-2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410209">
              <a:lnSpc>
                <a:spcPct val="113500"/>
              </a:lnSpc>
            </a:pP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Sponsor’s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Illustrated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(EduTech 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Company </a:t>
            </a:r>
            <a:r>
              <a:rPr sz="2800" spc="-7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aidi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Ble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ded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nin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g)</a:t>
            </a:r>
            <a:br>
              <a:rPr lang="en-IN" sz="2800" spc="-3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800" b="1" spc="-65" dirty="0">
                <a:latin typeface="Arial" panose="020B0604020202020204" pitchFamily="34" charset="0"/>
                <a:cs typeface="Arial" panose="020B0604020202020204" pitchFamily="34" charset="0"/>
              </a:rPr>
              <a:t>1pm</a:t>
            </a:r>
            <a:r>
              <a:rPr sz="28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5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8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10" dirty="0">
                <a:latin typeface="Arial" panose="020B0604020202020204" pitchFamily="34" charset="0"/>
                <a:cs typeface="Arial" panose="020B0604020202020204" pitchFamily="34" charset="0"/>
              </a:rPr>
              <a:t>2pm:</a:t>
            </a:r>
            <a:r>
              <a:rPr sz="28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114" dirty="0">
                <a:latin typeface="Arial" panose="020B0604020202020204" pitchFamily="34" charset="0"/>
                <a:cs typeface="Arial" panose="020B0604020202020204" pitchFamily="34" charset="0"/>
              </a:rPr>
              <a:t>Lunch</a:t>
            </a:r>
            <a:r>
              <a:rPr sz="2800" b="1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1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8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80" dirty="0"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9050" y="486595"/>
            <a:ext cx="507238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175" dirty="0">
                <a:solidFill>
                  <a:srgbClr val="E02F2C"/>
                </a:solidFill>
              </a:rPr>
              <a:t>DAY</a:t>
            </a:r>
            <a:r>
              <a:rPr sz="3750" spc="-50" dirty="0">
                <a:solidFill>
                  <a:srgbClr val="E02F2C"/>
                </a:solidFill>
              </a:rPr>
              <a:t> </a:t>
            </a:r>
            <a:r>
              <a:rPr sz="3750" spc="-140" dirty="0">
                <a:solidFill>
                  <a:srgbClr val="E02F2C"/>
                </a:solidFill>
              </a:rPr>
              <a:t>2</a:t>
            </a:r>
            <a:r>
              <a:rPr sz="3750" spc="-45" dirty="0">
                <a:solidFill>
                  <a:srgbClr val="E02F2C"/>
                </a:solidFill>
              </a:rPr>
              <a:t> </a:t>
            </a:r>
            <a:r>
              <a:rPr sz="3750" spc="35" dirty="0">
                <a:solidFill>
                  <a:srgbClr val="E02F2C"/>
                </a:solidFill>
              </a:rPr>
              <a:t>CONTINUES…</a:t>
            </a:r>
            <a:endParaRPr sz="375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4783" y="9806832"/>
            <a:ext cx="2073884" cy="11025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9842632"/>
            <a:ext cx="16345535" cy="680720"/>
            <a:chOff x="0" y="9842632"/>
            <a:chExt cx="16345535" cy="680720"/>
          </a:xfrm>
        </p:grpSpPr>
        <p:sp>
          <p:nvSpPr>
            <p:cNvPr id="7" name="object 7"/>
            <p:cNvSpPr/>
            <p:nvPr/>
          </p:nvSpPr>
          <p:spPr>
            <a:xfrm>
              <a:off x="0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5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4115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77761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61406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847593" y="9842632"/>
            <a:ext cx="1256665" cy="680720"/>
          </a:xfrm>
          <a:custGeom>
            <a:avLst/>
            <a:gdLst/>
            <a:ahLst/>
            <a:cxnLst/>
            <a:rect l="l" t="t" r="r" b="b"/>
            <a:pathLst>
              <a:path w="1256665" h="680720">
                <a:moveTo>
                  <a:pt x="1256506" y="0"/>
                </a:moveTo>
                <a:lnTo>
                  <a:pt x="0" y="0"/>
                </a:lnTo>
                <a:lnTo>
                  <a:pt x="0" y="680607"/>
                </a:lnTo>
                <a:lnTo>
                  <a:pt x="1256506" y="680607"/>
                </a:lnTo>
                <a:lnTo>
                  <a:pt x="1256506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1309705"/>
            <a:ext cx="9525000" cy="8308621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800" b="1" spc="-105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2800" b="1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85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IN" sz="2800" b="1" spc="-50" dirty="0">
                <a:latin typeface="Arial" panose="020B0604020202020204" pitchFamily="34" charset="0"/>
                <a:cs typeface="Arial" panose="020B0604020202020204" pitchFamily="34" charset="0"/>
              </a:rPr>
              <a:t> 3pm: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123315">
              <a:lnSpc>
                <a:spcPct val="116500"/>
              </a:lnSpc>
            </a:pP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Case-studies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29" dirty="0">
                <a:latin typeface="Arial" panose="020B0604020202020204" pitchFamily="34" charset="0"/>
                <a:cs typeface="Arial" panose="020B0604020202020204" pitchFamily="34" charset="0"/>
              </a:rPr>
              <a:t>3: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Creative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65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2800" spc="-4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Liberal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Futures: </a:t>
            </a:r>
            <a:r>
              <a:rPr sz="2800" spc="-7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case-study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10" dirty="0">
                <a:latin typeface="Arial" panose="020B0604020202020204" pitchFamily="34" charset="0"/>
                <a:cs typeface="Arial" panose="020B0604020202020204" pitchFamily="34" charset="0"/>
              </a:rPr>
              <a:t>Talks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from: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963294" indent="-471170">
              <a:lnSpc>
                <a:spcPct val="113500"/>
              </a:lnSpc>
              <a:buAutoNum type="alphaUcParenBoth"/>
              <a:tabLst>
                <a:tab pos="870585" algn="l"/>
              </a:tabLst>
            </a:pP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ashion: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ashion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Institu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olog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OR  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-2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don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ollege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ashion,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227965" indent="-471170">
              <a:lnSpc>
                <a:spcPct val="113500"/>
              </a:lnSpc>
              <a:buFont typeface="Arial Black"/>
              <a:buAutoNum type="alphaUcParenBoth"/>
              <a:tabLst>
                <a:tab pos="878205" algn="l"/>
              </a:tabLst>
            </a:pP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Design: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National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Institu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Design,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35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ool  of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ts,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65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24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hi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e,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inla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342265" indent="-471170">
              <a:lnSpc>
                <a:spcPct val="113500"/>
              </a:lnSpc>
              <a:buAutoNum type="alphaUcParenBoth"/>
              <a:tabLst>
                <a:tab pos="868044" algn="l"/>
              </a:tabLst>
            </a:pP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ilms: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Whistli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65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oods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national,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w  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ilm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18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23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729615" indent="-471170">
              <a:lnSpc>
                <a:spcPct val="113500"/>
              </a:lnSpc>
              <a:buFont typeface="Arial Black"/>
              <a:buAutoNum type="alphaUcParenBoth"/>
              <a:tabLst>
                <a:tab pos="901700" algn="l"/>
              </a:tabLst>
            </a:pP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Performing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Art: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Juilliard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School,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Indonesia </a:t>
            </a:r>
            <a:r>
              <a:rPr sz="2800" spc="-7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Institu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ts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ta,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esia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5080" indent="-471170">
              <a:lnSpc>
                <a:spcPct val="113500"/>
              </a:lnSpc>
              <a:buAutoNum type="alphaUcParenBoth"/>
              <a:tabLst>
                <a:tab pos="852805" algn="l"/>
              </a:tabLst>
            </a:pP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Liber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ts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dia),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of 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California 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Angeles 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(US),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Deakins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University 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(Australia)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632585">
              <a:lnSpc>
                <a:spcPct val="116500"/>
              </a:lnSpc>
            </a:pP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universities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spc="-150" dirty="0">
                <a:latin typeface="Arial" panose="020B0604020202020204" pitchFamily="34" charset="0"/>
                <a:cs typeface="Arial" panose="020B0604020202020204" pitchFamily="34" charset="0"/>
              </a:rPr>
              <a:t>from the above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speak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here. </a:t>
            </a:r>
            <a:r>
              <a:rPr sz="2800" spc="-7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2800" spc="-2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resentation.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84384" y="673302"/>
            <a:ext cx="7711666" cy="861049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800" b="1" spc="-75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sz="28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-35" dirty="0">
                <a:latin typeface="Arial" panose="020B0604020202020204" pitchFamily="34" charset="0"/>
                <a:cs typeface="Arial" panose="020B0604020202020204" pitchFamily="34" charset="0"/>
              </a:rPr>
              <a:t>to 4pm:</a:t>
            </a:r>
            <a:br>
              <a:rPr lang="en-IN" sz="2800" b="1" spc="-3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800" b="1" spc="-3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Lifetime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Learning, </a:t>
            </a:r>
            <a:r>
              <a:rPr sz="2800" spc="-7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nin</a:t>
            </a:r>
            <a:r>
              <a:rPr sz="280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Deg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ees: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cases  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9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om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nations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ocused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092835">
              <a:lnSpc>
                <a:spcPct val="113500"/>
              </a:lnSpc>
            </a:pP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non-degree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65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sz="2800" spc="-7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initiatives.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69950" indent="-491490">
              <a:lnSpc>
                <a:spcPct val="100000"/>
              </a:lnSpc>
              <a:spcBef>
                <a:spcPts val="370"/>
              </a:spcBef>
              <a:buAutoNum type="alphaUcParenBoth"/>
              <a:tabLst>
                <a:tab pos="870585" algn="l"/>
              </a:tabLst>
            </a:pPr>
            <a:r>
              <a:rPr sz="2800" spc="-25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aj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77569" indent="-499109">
              <a:lnSpc>
                <a:spcPct val="100000"/>
              </a:lnSpc>
              <a:spcBef>
                <a:spcPts val="375"/>
              </a:spcBef>
              <a:buAutoNum type="alphaUcParenBoth"/>
              <a:tabLst>
                <a:tab pos="878205" algn="l"/>
              </a:tabLst>
            </a:pP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UNES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2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Institu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elo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nin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>
              <a:lnSpc>
                <a:spcPct val="100000"/>
              </a:lnSpc>
              <a:spcBef>
                <a:spcPts val="375"/>
              </a:spcBef>
            </a:pP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Germany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5080" indent="-471170">
              <a:lnSpc>
                <a:spcPct val="113500"/>
              </a:lnSpc>
              <a:buAutoNum type="alphaUcParenBoth" startAt="3"/>
              <a:tabLst>
                <a:tab pos="868044" algn="l"/>
              </a:tabLst>
            </a:pP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Makerere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2800" spc="-7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ontinui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ducation,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9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ala,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Uga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1065" indent="-522605">
              <a:lnSpc>
                <a:spcPct val="100000"/>
              </a:lnSpc>
              <a:spcBef>
                <a:spcPts val="370"/>
              </a:spcBef>
              <a:buAutoNum type="alphaUcParenBoth" startAt="3"/>
              <a:tabLst>
                <a:tab pos="901700" algn="l"/>
              </a:tabLst>
            </a:pP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dhi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National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>
              <a:lnSpc>
                <a:spcPct val="100000"/>
              </a:lnSpc>
              <a:spcBef>
                <a:spcPts val="375"/>
              </a:spcBef>
            </a:pP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265" marR="868680" indent="-471170">
              <a:lnSpc>
                <a:spcPct val="113500"/>
              </a:lnSpc>
              <a:buAutoNum type="alphaUcParenBoth" startAt="5"/>
              <a:tabLst>
                <a:tab pos="852805" algn="l"/>
              </a:tabLst>
            </a:pP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du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65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elo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g  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nin</a:t>
            </a:r>
            <a:r>
              <a:rPr sz="280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sia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cific</a:t>
            </a:r>
            <a:br>
              <a:rPr lang="en-IN" sz="2800" spc="-114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2800" spc="-2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resentation.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2627" y="486595"/>
            <a:ext cx="507238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175" dirty="0">
                <a:solidFill>
                  <a:srgbClr val="E02F2C"/>
                </a:solidFill>
              </a:rPr>
              <a:t>DAY</a:t>
            </a:r>
            <a:r>
              <a:rPr sz="3750" spc="-50" dirty="0">
                <a:solidFill>
                  <a:srgbClr val="E02F2C"/>
                </a:solidFill>
              </a:rPr>
              <a:t> </a:t>
            </a:r>
            <a:r>
              <a:rPr sz="3750" spc="-140" dirty="0">
                <a:solidFill>
                  <a:srgbClr val="E02F2C"/>
                </a:solidFill>
              </a:rPr>
              <a:t>2</a:t>
            </a:r>
            <a:r>
              <a:rPr sz="3750" spc="-45" dirty="0">
                <a:solidFill>
                  <a:srgbClr val="E02F2C"/>
                </a:solidFill>
              </a:rPr>
              <a:t> </a:t>
            </a:r>
            <a:r>
              <a:rPr sz="3750" spc="35" dirty="0">
                <a:solidFill>
                  <a:srgbClr val="E02F2C"/>
                </a:solidFill>
              </a:rPr>
              <a:t>CONTINUES…</a:t>
            </a:r>
            <a:endParaRPr sz="375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4783" y="9806832"/>
            <a:ext cx="2073884" cy="11025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9842632"/>
            <a:ext cx="16345535" cy="680720"/>
            <a:chOff x="0" y="9842632"/>
            <a:chExt cx="16345535" cy="680720"/>
          </a:xfrm>
        </p:grpSpPr>
        <p:sp>
          <p:nvSpPr>
            <p:cNvPr id="7" name="object 7"/>
            <p:cNvSpPr/>
            <p:nvPr/>
          </p:nvSpPr>
          <p:spPr>
            <a:xfrm>
              <a:off x="0" y="9842632"/>
              <a:ext cx="4094479" cy="680720"/>
            </a:xfrm>
            <a:custGeom>
              <a:avLst/>
              <a:gdLst/>
              <a:ahLst/>
              <a:cxnLst/>
              <a:rect l="l" t="t" r="r" b="b"/>
              <a:pathLst>
                <a:path w="4094479" h="680720">
                  <a:moveTo>
                    <a:pt x="4094116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94116" y="680607"/>
                  </a:lnTo>
                  <a:lnTo>
                    <a:pt x="4094116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4115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77761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61406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847593" y="9842632"/>
            <a:ext cx="1256665" cy="680720"/>
          </a:xfrm>
          <a:custGeom>
            <a:avLst/>
            <a:gdLst/>
            <a:ahLst/>
            <a:cxnLst/>
            <a:rect l="l" t="t" r="r" b="b"/>
            <a:pathLst>
              <a:path w="1256665" h="680720">
                <a:moveTo>
                  <a:pt x="1256506" y="0"/>
                </a:moveTo>
                <a:lnTo>
                  <a:pt x="0" y="0"/>
                </a:lnTo>
                <a:lnTo>
                  <a:pt x="0" y="680607"/>
                </a:lnTo>
                <a:lnTo>
                  <a:pt x="1256506" y="680607"/>
                </a:lnTo>
                <a:lnTo>
                  <a:pt x="1256506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050" y="168275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94177" y="4457466"/>
              <a:ext cx="8408670" cy="707390"/>
            </a:xfrm>
            <a:custGeom>
              <a:avLst/>
              <a:gdLst/>
              <a:ahLst/>
              <a:cxnLst/>
              <a:rect l="l" t="t" r="r" b="b"/>
              <a:pathLst>
                <a:path w="8408670" h="707389">
                  <a:moveTo>
                    <a:pt x="8408120" y="0"/>
                  </a:moveTo>
                  <a:lnTo>
                    <a:pt x="0" y="0"/>
                  </a:lnTo>
                  <a:lnTo>
                    <a:pt x="0" y="707172"/>
                  </a:lnTo>
                  <a:lnTo>
                    <a:pt x="8408120" y="707172"/>
                  </a:lnTo>
                  <a:lnTo>
                    <a:pt x="8408120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94177" y="5285922"/>
              <a:ext cx="9979025" cy="707390"/>
            </a:xfrm>
            <a:custGeom>
              <a:avLst/>
              <a:gdLst/>
              <a:ahLst/>
              <a:cxnLst/>
              <a:rect l="l" t="t" r="r" b="b"/>
              <a:pathLst>
                <a:path w="9979025" h="707389">
                  <a:moveTo>
                    <a:pt x="9978753" y="0"/>
                  </a:moveTo>
                  <a:lnTo>
                    <a:pt x="0" y="0"/>
                  </a:lnTo>
                  <a:lnTo>
                    <a:pt x="0" y="707172"/>
                  </a:lnTo>
                  <a:lnTo>
                    <a:pt x="9978753" y="707172"/>
                  </a:lnTo>
                  <a:lnTo>
                    <a:pt x="9978753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94177" y="6114389"/>
              <a:ext cx="3989704" cy="707390"/>
            </a:xfrm>
            <a:custGeom>
              <a:avLst/>
              <a:gdLst/>
              <a:ahLst/>
              <a:cxnLst/>
              <a:rect l="l" t="t" r="r" b="b"/>
              <a:pathLst>
                <a:path w="3989704" h="707390">
                  <a:moveTo>
                    <a:pt x="3989407" y="0"/>
                  </a:moveTo>
                  <a:lnTo>
                    <a:pt x="0" y="0"/>
                  </a:lnTo>
                  <a:lnTo>
                    <a:pt x="0" y="707172"/>
                  </a:lnTo>
                  <a:lnTo>
                    <a:pt x="3989407" y="707172"/>
                  </a:lnTo>
                  <a:lnTo>
                    <a:pt x="3989407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4177" y="6921904"/>
              <a:ext cx="5622925" cy="707390"/>
            </a:xfrm>
            <a:custGeom>
              <a:avLst/>
              <a:gdLst/>
              <a:ahLst/>
              <a:cxnLst/>
              <a:rect l="l" t="t" r="r" b="b"/>
              <a:pathLst>
                <a:path w="5622925" h="707390">
                  <a:moveTo>
                    <a:pt x="5622865" y="0"/>
                  </a:moveTo>
                  <a:lnTo>
                    <a:pt x="0" y="0"/>
                  </a:lnTo>
                  <a:lnTo>
                    <a:pt x="0" y="707172"/>
                  </a:lnTo>
                  <a:lnTo>
                    <a:pt x="5622865" y="707172"/>
                  </a:lnTo>
                  <a:lnTo>
                    <a:pt x="5622865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76210" y="4377459"/>
            <a:ext cx="9431655" cy="34201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>
              <a:lnSpc>
                <a:spcPts val="6430"/>
              </a:lnSpc>
              <a:spcBef>
                <a:spcPts val="1150"/>
              </a:spcBef>
            </a:pPr>
            <a:r>
              <a:rPr sz="6200" b="1" spc="90" dirty="0">
                <a:solidFill>
                  <a:srgbClr val="FFFFFF"/>
                </a:solidFill>
                <a:latin typeface="Tahoma"/>
                <a:cs typeface="Tahoma"/>
              </a:rPr>
              <a:t>LEARNING </a:t>
            </a:r>
            <a:r>
              <a:rPr sz="6200" b="1" spc="204" dirty="0">
                <a:solidFill>
                  <a:srgbClr val="FFFFFF"/>
                </a:solidFill>
                <a:latin typeface="Tahoma"/>
                <a:cs typeface="Tahoma"/>
              </a:rPr>
              <a:t>FUTURE </a:t>
            </a:r>
            <a:r>
              <a:rPr sz="6200" b="1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200" b="1" spc="320" dirty="0">
                <a:solidFill>
                  <a:srgbClr val="FFFFFF"/>
                </a:solidFill>
                <a:latin typeface="Tahoma"/>
                <a:cs typeface="Tahoma"/>
              </a:rPr>
              <a:t>CONCLAVE</a:t>
            </a:r>
            <a:r>
              <a:rPr sz="62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200" b="1" spc="-33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62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200" b="1" spc="305" dirty="0">
                <a:solidFill>
                  <a:srgbClr val="FFFFFF"/>
                </a:solidFill>
                <a:latin typeface="Tahoma"/>
                <a:cs typeface="Tahoma"/>
              </a:rPr>
              <a:t>AWARDS </a:t>
            </a:r>
            <a:r>
              <a:rPr sz="6200" b="1" spc="-1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200" b="1" spc="15" dirty="0">
                <a:solidFill>
                  <a:srgbClr val="FFFFFF"/>
                </a:solidFill>
                <a:latin typeface="Tahoma"/>
                <a:cs typeface="Tahoma"/>
              </a:rPr>
              <a:t>(L</a:t>
            </a:r>
            <a:r>
              <a:rPr lang="en-IN" sz="62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6200" b="1" spc="15" dirty="0">
                <a:solidFill>
                  <a:srgbClr val="FFFFFF"/>
                </a:solidFill>
                <a:latin typeface="Tahoma"/>
                <a:cs typeface="Tahoma"/>
              </a:rPr>
              <a:t>FCA),</a:t>
            </a:r>
            <a:endParaRPr sz="6200" dirty="0">
              <a:latin typeface="Tahoma"/>
              <a:cs typeface="Tahoma"/>
            </a:endParaRPr>
          </a:p>
          <a:p>
            <a:pPr marL="12700">
              <a:lnSpc>
                <a:spcPts val="6385"/>
              </a:lnSpc>
            </a:pPr>
            <a:r>
              <a:rPr sz="6200" b="1" spc="70" dirty="0">
                <a:solidFill>
                  <a:srgbClr val="FFFFFF"/>
                </a:solidFill>
                <a:latin typeface="Tahoma"/>
                <a:cs typeface="Tahoma"/>
              </a:rPr>
              <a:t>DUBAI,</a:t>
            </a:r>
            <a:r>
              <a:rPr sz="62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200" b="1" spc="-170" dirty="0">
                <a:solidFill>
                  <a:srgbClr val="FFFFFF"/>
                </a:solidFill>
                <a:latin typeface="Tahoma"/>
                <a:cs typeface="Tahoma"/>
              </a:rPr>
              <a:t>2023</a:t>
            </a:r>
            <a:endParaRPr sz="6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xfrm>
            <a:off x="908050" y="1387475"/>
            <a:ext cx="7422111" cy="7532318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800" spc="15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spc="105" dirty="0">
                <a:latin typeface="Arial" panose="020B0604020202020204" pitchFamily="34" charset="0"/>
                <a:cs typeface="Arial" panose="020B0604020202020204" pitchFamily="34" charset="0"/>
              </a:rPr>
              <a:t>to 5pm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700" marR="1410970">
              <a:lnSpc>
                <a:spcPct val="116500"/>
              </a:lnSpc>
            </a:pPr>
            <a:r>
              <a:rPr sz="2800" b="0" spc="-3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b="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229" dirty="0">
                <a:latin typeface="Arial" panose="020B0604020202020204" pitchFamily="34" charset="0"/>
                <a:cs typeface="Arial" panose="020B0604020202020204" pitchFamily="34" charset="0"/>
              </a:rPr>
              <a:t>5: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Busi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210" dirty="0">
                <a:latin typeface="Arial" panose="020B0604020202020204" pitchFamily="34" charset="0"/>
                <a:cs typeface="Arial" panose="020B0604020202020204" pitchFamily="34" charset="0"/>
              </a:rPr>
              <a:t>ess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65" dirty="0"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45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5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sz="2800" b="0" spc="-85" dirty="0">
                <a:latin typeface="Arial" panose="020B0604020202020204" pitchFamily="34" charset="0"/>
                <a:cs typeface="Arial" panose="020B0604020202020204" pitchFamily="34" charset="0"/>
              </a:rPr>
              <a:t>e  </a:t>
            </a:r>
            <a:r>
              <a:rPr sz="2800" b="0" spc="-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b="0" spc="-145" dirty="0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0" spc="5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800" b="0" spc="9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b="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60" dirty="0">
                <a:latin typeface="Arial" panose="020B0604020202020204" pitchFamily="34" charset="0"/>
                <a:cs typeface="Arial" panose="020B0604020202020204" pitchFamily="34" charset="0"/>
              </a:rPr>
              <a:t>demic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VU</a:t>
            </a:r>
            <a:r>
              <a:rPr sz="2800" b="0" spc="-16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b="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165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b="0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0" spc="-45" dirty="0"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</a:p>
          <a:p>
            <a:pPr marL="12700" marR="763270">
              <a:lnSpc>
                <a:spcPct val="116500"/>
              </a:lnSpc>
            </a:pPr>
            <a:r>
              <a:rPr sz="2800" b="0" spc="-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b="0" spc="-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an,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95" dirty="0">
                <a:latin typeface="Arial" panose="020B0604020202020204" pitchFamily="34" charset="0"/>
                <a:cs typeface="Arial" panose="020B0604020202020204" pitchFamily="34" charset="0"/>
              </a:rPr>
              <a:t>INSEAD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Busi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210" dirty="0">
                <a:latin typeface="Arial" panose="020B0604020202020204" pitchFamily="34" charset="0"/>
                <a:cs typeface="Arial" panose="020B0604020202020204" pitchFamily="34" charset="0"/>
              </a:rPr>
              <a:t>ess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235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2800" b="0" spc="4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ool,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95" dirty="0">
                <a:latin typeface="Arial" panose="020B0604020202020204" pitchFamily="34" charset="0"/>
                <a:cs typeface="Arial" panose="020B0604020202020204" pitchFamily="34" charset="0"/>
              </a:rPr>
              <a:t>Fr</a:t>
            </a:r>
            <a:r>
              <a:rPr sz="2800" b="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24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b="0" spc="-85" dirty="0">
                <a:latin typeface="Arial" panose="020B0604020202020204" pitchFamily="34" charset="0"/>
                <a:cs typeface="Arial" panose="020B0604020202020204" pitchFamily="34" charset="0"/>
              </a:rPr>
              <a:t>e  </a:t>
            </a:r>
            <a:r>
              <a:rPr sz="2800" b="0" spc="-11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sian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Institu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b="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b="0" spc="4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65" dirty="0">
                <a:latin typeface="Arial" panose="020B0604020202020204" pitchFamily="34" charset="0"/>
                <a:cs typeface="Arial" panose="020B0604020202020204" pitchFamily="34" charset="0"/>
              </a:rPr>
              <a:t>olog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b="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10" dirty="0">
                <a:latin typeface="Arial" panose="020B0604020202020204" pitchFamily="34" charset="0"/>
                <a:cs typeface="Arial" panose="020B0604020202020204" pitchFamily="34" charset="0"/>
              </a:rPr>
              <a:t>Thaila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25" dirty="0">
                <a:latin typeface="Arial" panose="020B0604020202020204" pitchFamily="34" charset="0"/>
                <a:cs typeface="Arial" panose="020B0604020202020204" pitchFamily="34" charset="0"/>
              </a:rPr>
              <a:t>d  </a:t>
            </a:r>
            <a:r>
              <a:rPr sz="2800" b="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b="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50" dirty="0">
                <a:latin typeface="Arial" panose="020B0604020202020204" pitchFamily="34" charset="0"/>
                <a:cs typeface="Arial" panose="020B0604020202020204" pitchFamily="34" charset="0"/>
              </a:rPr>
              <a:t>dian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Institu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65" dirty="0">
                <a:latin typeface="Arial" panose="020B0604020202020204" pitchFamily="34" charset="0"/>
                <a:cs typeface="Arial" panose="020B0604020202020204" pitchFamily="34" charset="0"/>
              </a:rPr>
              <a:t>Man</a:t>
            </a:r>
            <a:r>
              <a:rPr sz="2800" b="0" spc="-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20" dirty="0"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sz="2800" b="0" spc="3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00" b="0" spc="-6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2800" b="0" spc="-2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0" spc="-245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Kolkata/Ahmedabad</a:t>
            </a:r>
          </a:p>
          <a:p>
            <a:pPr marL="12700" marR="490855">
              <a:lnSpc>
                <a:spcPct val="116500"/>
              </a:lnSpc>
            </a:pPr>
            <a:r>
              <a:rPr sz="2800" b="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b="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50" dirty="0">
                <a:latin typeface="Arial" panose="020B0604020202020204" pitchFamily="34" charset="0"/>
                <a:cs typeface="Arial" panose="020B0604020202020204" pitchFamily="34" charset="0"/>
              </a:rPr>
              <a:t>dian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235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2800" b="0" spc="4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ool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Busi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215" dirty="0">
                <a:latin typeface="Arial" panose="020B0604020202020204" pitchFamily="34" charset="0"/>
                <a:cs typeface="Arial" panose="020B0604020202020204" pitchFamily="34" charset="0"/>
              </a:rPr>
              <a:t>ess,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b="0" spc="-10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b="0" spc="-60" dirty="0">
                <a:latin typeface="Arial" panose="020B0604020202020204" pitchFamily="34" charset="0"/>
                <a:cs typeface="Arial" panose="020B0604020202020204" pitchFamily="34" charset="0"/>
              </a:rPr>
              <a:t>dera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25" dirty="0">
                <a:latin typeface="Arial" panose="020B0604020202020204" pitchFamily="34" charset="0"/>
                <a:cs typeface="Arial" panose="020B0604020202020204" pitchFamily="34" charset="0"/>
              </a:rPr>
              <a:t>d  </a:t>
            </a:r>
            <a:r>
              <a:rPr sz="2800" b="0" spc="-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b="0" spc="-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an,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235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2800" b="0" spc="4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ool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Busi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215" dirty="0">
                <a:latin typeface="Arial" panose="020B0604020202020204" pitchFamily="34" charset="0"/>
                <a:cs typeface="Arial" panose="020B0604020202020204" pitchFamily="34" charset="0"/>
              </a:rPr>
              <a:t>ess,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45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b="0" spc="-135" dirty="0">
                <a:latin typeface="Arial" panose="020B0604020202020204" pitchFamily="34" charset="0"/>
                <a:cs typeface="Arial" panose="020B0604020202020204" pitchFamily="34" charset="0"/>
              </a:rPr>
              <a:t>ale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2800" b="0" spc="-11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b="0" spc="-16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0" spc="-80" dirty="0">
                <a:latin typeface="Arial" panose="020B0604020202020204" pitchFamily="34" charset="0"/>
                <a:cs typeface="Arial" panose="020B0604020202020204" pitchFamily="34" charset="0"/>
              </a:rPr>
              <a:t>y  </a:t>
            </a:r>
            <a:r>
              <a:rPr sz="2800" b="0" spc="-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b="0" spc="-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an,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31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ellogg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2800" b="0" spc="-2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Busi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210" dirty="0">
                <a:latin typeface="Arial" panose="020B0604020202020204" pitchFamily="34" charset="0"/>
                <a:cs typeface="Arial" panose="020B0604020202020204" pitchFamily="34" charset="0"/>
              </a:rPr>
              <a:t>ess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235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2800" b="0" spc="4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ool</a:t>
            </a: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800" b="0" spc="-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b="0" spc="-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an,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05" dirty="0">
                <a:latin typeface="Arial" panose="020B0604020202020204" pitchFamily="34" charset="0"/>
                <a:cs typeface="Arial" panose="020B0604020202020204" pitchFamily="34" charset="0"/>
              </a:rPr>
              <a:t>Ha</a:t>
            </a:r>
            <a:r>
              <a:rPr sz="2800" b="0" spc="-3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0" spc="-155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b="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0" spc="4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Busi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210" dirty="0">
                <a:latin typeface="Arial" panose="020B0604020202020204" pitchFamily="34" charset="0"/>
                <a:cs typeface="Arial" panose="020B0604020202020204" pitchFamily="34" charset="0"/>
              </a:rPr>
              <a:t>ess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235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2800" b="0" spc="4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ool</a:t>
            </a:r>
            <a:endParaRPr lang="en-IN" sz="2800" b="0" spc="-9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en-IN"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North South University/ BRAC </a:t>
            </a:r>
            <a:r>
              <a:rPr lang="en-IN" sz="2800" b="0" spc="-90" dirty="0" err="1">
                <a:latin typeface="Arial" panose="020B0604020202020204" pitchFamily="34" charset="0"/>
                <a:cs typeface="Arial" panose="020B0604020202020204" pitchFamily="34" charset="0"/>
              </a:rPr>
              <a:t>Univ</a:t>
            </a:r>
            <a:r>
              <a:rPr lang="en-IN" sz="2800" b="0" spc="-90" dirty="0">
                <a:latin typeface="Arial" panose="020B0604020202020204" pitchFamily="34" charset="0"/>
                <a:cs typeface="Arial" panose="020B0604020202020204" pitchFamily="34" charset="0"/>
              </a:rPr>
              <a:t>, Bangladesh</a:t>
            </a:r>
            <a:endParaRPr sz="2800" b="0" spc="-9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6500"/>
              </a:lnSpc>
            </a:pPr>
            <a:r>
              <a:rPr sz="2800" b="0" spc="-45" dirty="0">
                <a:latin typeface="Arial" panose="020B0604020202020204" pitchFamily="34" charset="0"/>
                <a:cs typeface="Arial" panose="020B0604020202020204" pitchFamily="34" charset="0"/>
              </a:rPr>
              <a:t>Moder</a:t>
            </a:r>
            <a:r>
              <a:rPr sz="2800" b="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800" b="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b="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5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b="0" spc="-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5" dirty="0"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  <a:r>
              <a:rPr sz="2800" b="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edi</a:t>
            </a:r>
            <a:r>
              <a:rPr sz="2800" b="0" spc="-10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5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Busi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170" dirty="0">
                <a:latin typeface="Arial" panose="020B0604020202020204" pitchFamily="34" charset="0"/>
                <a:cs typeface="Arial" panose="020B0604020202020204" pitchFamily="34" charset="0"/>
              </a:rPr>
              <a:t>ess  </a:t>
            </a:r>
            <a:r>
              <a:rPr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en-IN"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 Newspaper</a:t>
            </a:r>
            <a:endParaRPr sz="2800" b="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800" b="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b="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95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2800" b="0" spc="1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0" spc="-15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2800" b="0" spc="-2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2800" b="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800" b="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4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b="0" spc="-105" dirty="0">
                <a:latin typeface="Arial" panose="020B0604020202020204" pitchFamily="34" charset="0"/>
                <a:cs typeface="Arial" panose="020B0604020202020204" pitchFamily="34" charset="0"/>
              </a:rPr>
              <a:t>resentation.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9820" y="635891"/>
            <a:ext cx="10446856" cy="85633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800" b="1" spc="-65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28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105" dirty="0">
                <a:latin typeface="Arial" panose="020B0604020202020204" pitchFamily="34" charset="0"/>
                <a:cs typeface="Arial" panose="020B0604020202020204" pitchFamily="34" charset="0"/>
              </a:rPr>
              <a:t>to 6pm</a:t>
            </a:r>
            <a:r>
              <a:rPr sz="2800" b="1" spc="4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255395">
              <a:lnSpc>
                <a:spcPct val="113500"/>
              </a:lnSpc>
            </a:pP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Case-studies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29" dirty="0">
                <a:latin typeface="Arial" panose="020B0604020202020204" pitchFamily="34" charset="0"/>
                <a:cs typeface="Arial" panose="020B0604020202020204" pitchFamily="34" charset="0"/>
              </a:rPr>
              <a:t>5: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65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Medical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2800" spc="-7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sz="2800" spc="13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demic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71500">
              <a:lnSpc>
                <a:spcPct val="113500"/>
              </a:lnSpc>
            </a:pPr>
            <a:r>
              <a:rPr sz="2800" spc="-21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35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ools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1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Medical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35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ools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0" dirty="0">
                <a:latin typeface="Arial" panose="020B0604020202020204" pitchFamily="34" charset="0"/>
                <a:cs typeface="Arial" panose="020B0604020202020204" pitchFamily="34" charset="0"/>
              </a:rPr>
              <a:t>video  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tal</a:t>
            </a:r>
            <a:r>
              <a:rPr sz="2800" spc="-2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5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800" spc="9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ased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04" dirty="0">
                <a:latin typeface="Arial" panose="020B0604020202020204" pitchFamily="34" charset="0"/>
                <a:cs typeface="Arial" panose="020B0604020202020204" pitchFamily="34" charset="0"/>
              </a:rPr>
              <a:t>cases: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422275">
              <a:lnSpc>
                <a:spcPct val="113500"/>
              </a:lnSpc>
            </a:pP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MI</a:t>
            </a:r>
            <a:r>
              <a:rPr sz="2800" spc="-21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12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18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h/Na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olog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235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z="2800" spc="-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ghua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gi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ee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g;  </a:t>
            </a:r>
            <a:r>
              <a:rPr lang="en-IN" sz="2800" spc="-8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Hop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ins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Stan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d/B</a:t>
            </a:r>
            <a:r>
              <a:rPr sz="2800" spc="-2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ylo</a:t>
            </a:r>
            <a:r>
              <a:rPr sz="2800" spc="-1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/UC</a:t>
            </a:r>
            <a:r>
              <a:rPr sz="2800" spc="-5" dirty="0">
                <a:latin typeface="Arial" panose="020B0604020202020204" pitchFamily="34" charset="0"/>
                <a:cs typeface="Arial" panose="020B0604020202020204" pitchFamily="34" charset="0"/>
              </a:rPr>
              <a:t>L/Impe</a:t>
            </a: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ial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ollege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3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Medicines.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221990">
              <a:lnSpc>
                <a:spcPct val="113500"/>
              </a:lnSpc>
            </a:pP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2800" spc="1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2800" spc="-2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esentation.  </a:t>
            </a:r>
            <a:endParaRPr lang="en-IN" sz="28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221990">
              <a:lnSpc>
                <a:spcPct val="113500"/>
              </a:lnSpc>
            </a:pPr>
            <a:endParaRPr lang="en-IN" sz="28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221990">
              <a:lnSpc>
                <a:spcPct val="113500"/>
              </a:lnSpc>
            </a:pPr>
            <a:r>
              <a:rPr lang="en-IN" sz="2800" spc="-215" dirty="0">
                <a:latin typeface="Arial" panose="020B0604020202020204" pitchFamily="34" charset="0"/>
                <a:cs typeface="Arial" panose="020B0604020202020204" pitchFamily="34" charset="0"/>
              </a:rPr>
              <a:t>630 to </a:t>
            </a:r>
            <a:r>
              <a:rPr sz="2800" spc="-215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pm: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8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aledi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37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sz="2800" spc="-19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-250" dirty="0">
                <a:latin typeface="Arial" panose="020B0604020202020204" pitchFamily="34" charset="0"/>
                <a:cs typeface="Arial" panose="020B0604020202020204" pitchFamily="34" charset="0"/>
              </a:rPr>
              <a:t>s:</a:t>
            </a:r>
            <a:r>
              <a:rPr lang="en-IN" sz="2800" spc="-250" dirty="0">
                <a:latin typeface="Arial" panose="020B0604020202020204" pitchFamily="34" charset="0"/>
                <a:cs typeface="Arial" panose="020B0604020202020204" pitchFamily="34" charset="0"/>
              </a:rPr>
              <a:t> Any ONE: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3555" indent="-491490">
              <a:lnSpc>
                <a:spcPct val="100000"/>
              </a:lnSpc>
              <a:spcBef>
                <a:spcPts val="5"/>
              </a:spcBef>
              <a:buAutoNum type="alphaUcParenBoth"/>
              <a:tabLst>
                <a:tab pos="504190" algn="l"/>
              </a:tabLst>
            </a:pP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Ken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Robinson,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British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Author,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viewed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TED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Speaker, </a:t>
            </a:r>
            <a:r>
              <a:rPr sz="2800" spc="-175" dirty="0"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1175" indent="-499109">
              <a:lnSpc>
                <a:spcPct val="100000"/>
              </a:lnSpc>
              <a:spcBef>
                <a:spcPts val="370"/>
              </a:spcBef>
              <a:buAutoNum type="alphaUcParenBoth"/>
              <a:tabLst>
                <a:tab pos="511809" algn="l"/>
              </a:tabLst>
            </a:pPr>
            <a:r>
              <a:rPr sz="2800" spc="-29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ailash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70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thi,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Nobel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16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24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26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inn</a:t>
            </a:r>
            <a:r>
              <a:rPr sz="2800" spc="-12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2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800" b="1" spc="95" dirty="0">
                <a:latin typeface="Arial" panose="020B0604020202020204" pitchFamily="34" charset="0"/>
                <a:cs typeface="Arial" panose="020B0604020202020204" pitchFamily="34" charset="0"/>
              </a:rPr>
              <a:t>7pm</a:t>
            </a:r>
            <a:r>
              <a:rPr sz="2800" b="1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5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8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5" dirty="0">
                <a:latin typeface="Arial" panose="020B0604020202020204" pitchFamily="34" charset="0"/>
                <a:cs typeface="Arial" panose="020B0604020202020204" pitchFamily="34" charset="0"/>
              </a:rPr>
              <a:t>8:30pm: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316604">
              <a:lnSpc>
                <a:spcPct val="113500"/>
              </a:lnSpc>
            </a:pP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29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20" dirty="0">
                <a:latin typeface="Arial" panose="020B0604020202020204" pitchFamily="34" charset="0"/>
                <a:cs typeface="Arial" panose="020B0604020202020204" pitchFamily="34" charset="0"/>
              </a:rPr>
              <a:t>Hig</a:t>
            </a:r>
            <a:r>
              <a:rPr sz="2800" spc="-1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6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spc="-140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  <a:r>
              <a:rPr sz="2800" spc="-12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ds </a:t>
            </a:r>
            <a:br>
              <a:rPr lang="en-IN" sz="2800" spc="-8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2800" spc="-8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2800" b="1" spc="30" dirty="0">
                <a:latin typeface="Arial" panose="020B0604020202020204" pitchFamily="34" charset="0"/>
                <a:cs typeface="Arial" panose="020B0604020202020204" pitchFamily="34" charset="0"/>
              </a:rPr>
              <a:t>8:30pm</a:t>
            </a:r>
            <a:r>
              <a:rPr sz="28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1" spc="9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200" dirty="0">
                <a:latin typeface="Arial" panose="020B0604020202020204" pitchFamily="34" charset="0"/>
                <a:cs typeface="Arial" panose="020B0604020202020204" pitchFamily="34" charset="0"/>
              </a:rPr>
              <a:t>11pm:</a:t>
            </a:r>
            <a:r>
              <a:rPr sz="28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1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b="1" spc="45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1" spc="75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800" b="1" spc="55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2800" b="1" spc="4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8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1" spc="9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1" spc="145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8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95" dirty="0"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  <a:r>
              <a:rPr sz="2800" b="1" spc="12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1" spc="3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9050" y="486595"/>
            <a:ext cx="507238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175" dirty="0">
                <a:solidFill>
                  <a:srgbClr val="E02F2C"/>
                </a:solidFill>
              </a:rPr>
              <a:t>DAY</a:t>
            </a:r>
            <a:r>
              <a:rPr sz="3750" spc="-50" dirty="0">
                <a:solidFill>
                  <a:srgbClr val="E02F2C"/>
                </a:solidFill>
              </a:rPr>
              <a:t> </a:t>
            </a:r>
            <a:r>
              <a:rPr sz="3750" spc="-140" dirty="0">
                <a:solidFill>
                  <a:srgbClr val="E02F2C"/>
                </a:solidFill>
              </a:rPr>
              <a:t>2</a:t>
            </a:r>
            <a:r>
              <a:rPr sz="3750" spc="-45" dirty="0">
                <a:solidFill>
                  <a:srgbClr val="E02F2C"/>
                </a:solidFill>
              </a:rPr>
              <a:t> </a:t>
            </a:r>
            <a:r>
              <a:rPr sz="3750" spc="35" dirty="0">
                <a:solidFill>
                  <a:srgbClr val="E02F2C"/>
                </a:solidFill>
              </a:rPr>
              <a:t>CONTINUES…</a:t>
            </a:r>
            <a:endParaRPr sz="3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4783" y="9806832"/>
            <a:ext cx="2073884" cy="11025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9842632"/>
            <a:ext cx="16345535" cy="680720"/>
            <a:chOff x="0" y="9842632"/>
            <a:chExt cx="16345535" cy="680720"/>
          </a:xfrm>
        </p:grpSpPr>
        <p:sp>
          <p:nvSpPr>
            <p:cNvPr id="7" name="object 7"/>
            <p:cNvSpPr/>
            <p:nvPr/>
          </p:nvSpPr>
          <p:spPr>
            <a:xfrm>
              <a:off x="0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5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4115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77761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61406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847593" y="9842632"/>
            <a:ext cx="1256665" cy="680720"/>
          </a:xfrm>
          <a:custGeom>
            <a:avLst/>
            <a:gdLst/>
            <a:ahLst/>
            <a:cxnLst/>
            <a:rect l="l" t="t" r="r" b="b"/>
            <a:pathLst>
              <a:path w="1256665" h="680720">
                <a:moveTo>
                  <a:pt x="1256506" y="0"/>
                </a:moveTo>
                <a:lnTo>
                  <a:pt x="0" y="0"/>
                </a:lnTo>
                <a:lnTo>
                  <a:pt x="0" y="680607"/>
                </a:lnTo>
                <a:lnTo>
                  <a:pt x="1256506" y="680607"/>
                </a:lnTo>
                <a:lnTo>
                  <a:pt x="1256506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xfrm>
            <a:off x="10800066" y="227478"/>
            <a:ext cx="8853183" cy="991521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lang="en-IN" sz="2800" spc="15" dirty="0">
                <a:latin typeface="Arial" panose="020B0604020202020204" pitchFamily="34" charset="0"/>
                <a:cs typeface="Arial" panose="020B0604020202020204" pitchFamily="34" charset="0"/>
              </a:rPr>
              <a:t>11am to 1230pm:</a:t>
            </a:r>
            <a:br>
              <a:rPr lang="en-IN" sz="2800" spc="1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800" spc="1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410970">
              <a:lnSpc>
                <a:spcPct val="116500"/>
              </a:lnSpc>
            </a:pPr>
            <a:r>
              <a:rPr sz="2800" b="0" spc="-3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b="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0" spc="-229" dirty="0">
                <a:latin typeface="Arial" panose="020B0604020202020204" pitchFamily="34" charset="0"/>
                <a:cs typeface="Arial" panose="020B0604020202020204" pitchFamily="34" charset="0"/>
              </a:rPr>
              <a:t>6: 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3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65" dirty="0"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r>
              <a:rPr lang="en-IN" sz="2800" b="0" spc="-65" dirty="0">
                <a:latin typeface="Arial" panose="020B0604020202020204" pitchFamily="34" charset="0"/>
                <a:cs typeface="Arial" panose="020B0604020202020204" pitchFamily="34" charset="0"/>
              </a:rPr>
              <a:t> Funding &amp; Cash-flow Management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45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5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sz="2800" b="0" spc="-85" dirty="0">
                <a:latin typeface="Arial" panose="020B0604020202020204" pitchFamily="34" charset="0"/>
                <a:cs typeface="Arial" panose="020B0604020202020204" pitchFamily="34" charset="0"/>
              </a:rPr>
              <a:t>e  </a:t>
            </a:r>
            <a:r>
              <a:rPr sz="2800" b="0" spc="-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b="0" spc="-145" dirty="0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sz="2800" b="0" spc="-1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0" spc="5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800" b="0" spc="9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b="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60" dirty="0">
                <a:latin typeface="Arial" panose="020B0604020202020204" pitchFamily="34" charset="0"/>
                <a:cs typeface="Arial" panose="020B0604020202020204" pitchFamily="34" charset="0"/>
              </a:rPr>
              <a:t>demic</a:t>
            </a:r>
            <a:r>
              <a:rPr lang="en-IN"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world</a:t>
            </a:r>
            <a:br>
              <a:rPr lang="en-IN" sz="2800" b="0" spc="-15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800" b="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410970">
              <a:lnSpc>
                <a:spcPct val="116500"/>
              </a:lnSpc>
            </a:pPr>
            <a:r>
              <a:rPr lang="en-IN"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2 Banks Directors &amp; 2 Fund Managers &amp; 2 Venture Capitalists to speak: those who have funded education prominently</a:t>
            </a:r>
            <a:br>
              <a:rPr lang="en-IN" sz="2800" b="0" spc="-15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800" b="0" spc="-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16500"/>
              </a:lnSpc>
            </a:pPr>
            <a:r>
              <a:rPr sz="2800" b="0" spc="-45" dirty="0">
                <a:latin typeface="Arial" panose="020B0604020202020204" pitchFamily="34" charset="0"/>
                <a:cs typeface="Arial" panose="020B0604020202020204" pitchFamily="34" charset="0"/>
              </a:rPr>
              <a:t>Moder</a:t>
            </a:r>
            <a:r>
              <a:rPr sz="2800" b="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800" b="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5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800" b="0" spc="-11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5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b="0" spc="-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5" dirty="0"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  <a:r>
              <a:rPr sz="2800" b="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edi</a:t>
            </a:r>
            <a:r>
              <a:rPr sz="2800" b="0" spc="-10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5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70" dirty="0">
                <a:latin typeface="Arial" panose="020B0604020202020204" pitchFamily="34" charset="0"/>
                <a:cs typeface="Arial" panose="020B0604020202020204" pitchFamily="34" charset="0"/>
              </a:rPr>
              <a:t>Busi</a:t>
            </a:r>
            <a:r>
              <a:rPr sz="2800" b="0" spc="-7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00" b="0" spc="-170" dirty="0">
                <a:latin typeface="Arial" panose="020B0604020202020204" pitchFamily="34" charset="0"/>
                <a:cs typeface="Arial" panose="020B0604020202020204" pitchFamily="34" charset="0"/>
              </a:rPr>
              <a:t>ess  </a:t>
            </a:r>
            <a:r>
              <a:rPr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en-IN" sz="2800" b="0" spc="-120" dirty="0">
                <a:latin typeface="Arial" panose="020B0604020202020204" pitchFamily="34" charset="0"/>
                <a:cs typeface="Arial" panose="020B0604020202020204" pitchFamily="34" charset="0"/>
              </a:rPr>
              <a:t> Newspaper</a:t>
            </a:r>
          </a:p>
          <a:p>
            <a:pPr marL="12700" marR="5080">
              <a:lnSpc>
                <a:spcPct val="116500"/>
              </a:lnSpc>
            </a:pPr>
            <a:endParaRPr sz="2800" b="0" spc="-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800" b="0" spc="-1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4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800" b="0" spc="-17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00" b="0" spc="-19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2800" b="0" spc="3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IN"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/ Banking </a:t>
            </a:r>
            <a:r>
              <a:rPr sz="2800" b="0" spc="-95" dirty="0">
                <a:latin typeface="Arial" panose="020B0604020202020204" pitchFamily="34" charset="0"/>
                <a:cs typeface="Arial" panose="020B0604020202020204" pitchFamily="34" charset="0"/>
              </a:rPr>
              <a:t>Sponso</a:t>
            </a:r>
            <a:r>
              <a:rPr sz="2800" b="0" spc="1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0" spc="-155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sz="2800" b="0" spc="-25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114" dirty="0">
                <a:latin typeface="Arial" panose="020B0604020202020204" pitchFamily="34" charset="0"/>
                <a:cs typeface="Arial" panose="020B0604020202020204" pitchFamily="34" charset="0"/>
              </a:rPr>
              <a:t>Illust</a:t>
            </a:r>
            <a:r>
              <a:rPr sz="2800" b="0" spc="-13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0" spc="-135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800" b="0" spc="-45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28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0" spc="-4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800" b="0" spc="-105" dirty="0">
                <a:latin typeface="Arial" panose="020B0604020202020204" pitchFamily="34" charset="0"/>
                <a:cs typeface="Arial" panose="020B0604020202020204" pitchFamily="34" charset="0"/>
              </a:rPr>
              <a:t>resentation.</a:t>
            </a:r>
            <a:endParaRPr lang="en-IN" sz="2800" b="0" spc="-10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endParaRPr lang="en-IN" sz="2800" b="0" spc="-10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71500">
              <a:lnSpc>
                <a:spcPct val="113500"/>
              </a:lnSpc>
            </a:pPr>
            <a:r>
              <a:rPr lang="en-US" sz="2800" spc="-80" dirty="0">
                <a:latin typeface="Arial" panose="020B0604020202020204" pitchFamily="34" charset="0"/>
                <a:cs typeface="Arial" panose="020B0604020202020204" pitchFamily="34" charset="0"/>
              </a:rPr>
              <a:t>Closing Session: 1230 to 130pm</a:t>
            </a:r>
            <a:br>
              <a:rPr lang="en-US" sz="2800" spc="-8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spc="-80" dirty="0">
                <a:latin typeface="Arial" panose="020B0604020202020204" pitchFamily="34" charset="0"/>
                <a:cs typeface="Arial" panose="020B0604020202020204" pitchFamily="34" charset="0"/>
              </a:rPr>
              <a:t>OPEN MIC Session: Feedback &amp; Suggestions</a:t>
            </a:r>
          </a:p>
          <a:p>
            <a:pPr marL="12700" marR="571500">
              <a:lnSpc>
                <a:spcPct val="113500"/>
              </a:lnSpc>
            </a:pPr>
            <a:endParaRPr lang="en-US" sz="2800" spc="-8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71500">
              <a:lnSpc>
                <a:spcPct val="113500"/>
              </a:lnSpc>
            </a:pPr>
            <a:r>
              <a:rPr lang="en-US" sz="2800" spc="-80" dirty="0">
                <a:latin typeface="Arial" panose="020B0604020202020204" pitchFamily="34" charset="0"/>
                <a:cs typeface="Arial" panose="020B0604020202020204" pitchFamily="34" charset="0"/>
              </a:rPr>
              <a:t>Lunch: 130pm till 330pm.</a:t>
            </a:r>
          </a:p>
          <a:p>
            <a:pPr marL="12700" marR="571500">
              <a:lnSpc>
                <a:spcPct val="113500"/>
              </a:lnSpc>
            </a:pPr>
            <a:r>
              <a:rPr lang="en-US" sz="2800" spc="-80" dirty="0">
                <a:latin typeface="Arial" panose="020B0604020202020204" pitchFamily="34" charset="0"/>
                <a:cs typeface="Arial" panose="020B0604020202020204" pitchFamily="34" charset="0"/>
              </a:rPr>
              <a:t>Exhibition Continues till 7pm.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endParaRPr sz="2800" b="0" spc="-10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050" y="2097145"/>
            <a:ext cx="9499813" cy="63523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endParaRPr lang="en-IN" sz="2800" b="1" spc="-6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lang="en-IN" sz="2800" b="1" spc="-65" dirty="0">
                <a:latin typeface="Arial" panose="020B0604020202020204" pitchFamily="34" charset="0"/>
                <a:cs typeface="Arial" panose="020B0604020202020204" pitchFamily="34" charset="0"/>
              </a:rPr>
              <a:t>9 to 11 am:</a:t>
            </a:r>
            <a:endParaRPr lang="en-IN" sz="2800" b="1" spc="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255395">
              <a:lnSpc>
                <a:spcPct val="113500"/>
              </a:lnSpc>
            </a:pP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Case-studies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spc="-229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sz="2800" spc="-229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IN" sz="2800" spc="-229" dirty="0">
                <a:latin typeface="Arial" panose="020B0604020202020204" pitchFamily="34" charset="0"/>
                <a:cs typeface="Arial" panose="020B0604020202020204" pitchFamily="34" charset="0"/>
              </a:rPr>
              <a:t> Best Practices in Employability &amp; Entrepreneurship  Generation in Higher Education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71500">
              <a:lnSpc>
                <a:spcPct val="113500"/>
              </a:lnSpc>
            </a:pPr>
            <a:endParaRPr lang="en-IN" sz="2800" spc="-2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71500">
              <a:lnSpc>
                <a:spcPct val="113500"/>
              </a:lnSpc>
            </a:pPr>
            <a:r>
              <a:rPr lang="en-IN" sz="2800" spc="-210" dirty="0">
                <a:latin typeface="Arial" panose="020B0604020202020204" pitchFamily="34" charset="0"/>
                <a:cs typeface="Arial" panose="020B0604020202020204" pitchFamily="34" charset="0"/>
              </a:rPr>
              <a:t>2 Business Schools, 2 Liberal Arts Schools, 2 Technology Schools, 2 Law Schools, 2 Creative Schools of Repute: Asian, African, European Mixed.</a:t>
            </a:r>
          </a:p>
          <a:p>
            <a:pPr marL="12700" marR="571500">
              <a:lnSpc>
                <a:spcPct val="113500"/>
              </a:lnSpc>
            </a:pPr>
            <a:endParaRPr lang="en-IN" sz="2800" spc="-2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71500">
              <a:lnSpc>
                <a:spcPct val="113500"/>
              </a:lnSpc>
            </a:pPr>
            <a:r>
              <a:rPr lang="en-IN" sz="2800" spc="-210" dirty="0">
                <a:latin typeface="Arial" panose="020B0604020202020204" pitchFamily="34" charset="0"/>
                <a:cs typeface="Arial" panose="020B0604020202020204" pitchFamily="34" charset="0"/>
              </a:rPr>
              <a:t>Each for 10-12 minutes</a:t>
            </a:r>
          </a:p>
          <a:p>
            <a:pPr marL="12700" marR="571500">
              <a:lnSpc>
                <a:spcPct val="113500"/>
              </a:lnSpc>
            </a:pPr>
            <a:endParaRPr lang="en-IN" sz="2800" spc="-2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71500">
              <a:lnSpc>
                <a:spcPct val="113500"/>
              </a:lnSpc>
            </a:pPr>
            <a:r>
              <a:rPr lang="en-IN" sz="2800" spc="-210" dirty="0" err="1">
                <a:latin typeface="Arial" panose="020B0604020202020204" pitchFamily="34" charset="0"/>
                <a:cs typeface="Arial" panose="020B0604020202020204" pitchFamily="34" charset="0"/>
              </a:rPr>
              <a:t>LeFCA</a:t>
            </a:r>
            <a:r>
              <a:rPr lang="en-IN" sz="2800" spc="-210" dirty="0">
                <a:latin typeface="Arial" panose="020B0604020202020204" pitchFamily="34" charset="0"/>
                <a:cs typeface="Arial" panose="020B0604020202020204" pitchFamily="34" charset="0"/>
              </a:rPr>
              <a:t> Director to Moderate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9050" y="276889"/>
            <a:ext cx="5987267" cy="1745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175" dirty="0">
                <a:solidFill>
                  <a:srgbClr val="E02F2C"/>
                </a:solidFill>
              </a:rPr>
              <a:t>DAY</a:t>
            </a:r>
            <a:r>
              <a:rPr sz="3750" spc="-50" dirty="0">
                <a:solidFill>
                  <a:srgbClr val="E02F2C"/>
                </a:solidFill>
              </a:rPr>
              <a:t> </a:t>
            </a:r>
            <a:r>
              <a:rPr lang="en-IN" sz="3750" spc="-140" dirty="0">
                <a:solidFill>
                  <a:srgbClr val="E02F2C"/>
                </a:solidFill>
              </a:rPr>
              <a:t>3: MARCH 17, 2023: Special Funding &amp; Employability Focus</a:t>
            </a:r>
            <a:r>
              <a:rPr sz="3750" spc="-45" dirty="0">
                <a:solidFill>
                  <a:srgbClr val="E02F2C"/>
                </a:solidFill>
              </a:rPr>
              <a:t> </a:t>
            </a:r>
            <a:endParaRPr sz="375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4783" y="9806832"/>
            <a:ext cx="2073884" cy="11025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9842632"/>
            <a:ext cx="16345535" cy="680720"/>
            <a:chOff x="0" y="9842632"/>
            <a:chExt cx="16345535" cy="680720"/>
          </a:xfrm>
        </p:grpSpPr>
        <p:sp>
          <p:nvSpPr>
            <p:cNvPr id="7" name="object 7"/>
            <p:cNvSpPr/>
            <p:nvPr/>
          </p:nvSpPr>
          <p:spPr>
            <a:xfrm>
              <a:off x="0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5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4115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77761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61406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847593" y="9842632"/>
            <a:ext cx="1256665" cy="680720"/>
          </a:xfrm>
          <a:custGeom>
            <a:avLst/>
            <a:gdLst/>
            <a:ahLst/>
            <a:cxnLst/>
            <a:rect l="l" t="t" r="r" b="b"/>
            <a:pathLst>
              <a:path w="1256665" h="680720">
                <a:moveTo>
                  <a:pt x="1256506" y="0"/>
                </a:moveTo>
                <a:lnTo>
                  <a:pt x="0" y="0"/>
                </a:lnTo>
                <a:lnTo>
                  <a:pt x="0" y="680607"/>
                </a:lnTo>
                <a:lnTo>
                  <a:pt x="1256506" y="680607"/>
                </a:lnTo>
                <a:lnTo>
                  <a:pt x="1256506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165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xfrm>
            <a:off x="9137650" y="6759456"/>
            <a:ext cx="8853183" cy="1056058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en-IN" sz="3200" b="0" i="1" spc="-105" dirty="0">
                <a:latin typeface="Arial" panose="020B0604020202020204" pitchFamily="34" charset="0"/>
                <a:cs typeface="Arial" panose="020B0604020202020204" pitchFamily="34" charset="0"/>
              </a:rPr>
              <a:t>To be booked in advance, as per given rate-chart, and these are optional for participants</a:t>
            </a:r>
            <a:endParaRPr sz="3200" b="0" i="1" spc="-10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6567" y="3186050"/>
            <a:ext cx="9499813" cy="24686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lang="en-IN" sz="3600" b="1" spc="-65" dirty="0">
                <a:latin typeface="Arial" panose="020B0604020202020204" pitchFamily="34" charset="0"/>
                <a:cs typeface="Arial" panose="020B0604020202020204" pitchFamily="34" charset="0"/>
              </a:rPr>
              <a:t>Organizing One/Two Day-long tour:</a:t>
            </a: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lang="en-IN" sz="3600" b="1" spc="-65" dirty="0">
                <a:latin typeface="Arial" panose="020B0604020202020204" pitchFamily="34" charset="0"/>
                <a:cs typeface="Arial" panose="020B0604020202020204" pitchFamily="34" charset="0"/>
              </a:rPr>
              <a:t>Dubai City</a:t>
            </a: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lang="en-IN" sz="3600" b="1" spc="-65" dirty="0">
                <a:latin typeface="Arial" panose="020B0604020202020204" pitchFamily="34" charset="0"/>
                <a:cs typeface="Arial" panose="020B0604020202020204" pitchFamily="34" charset="0"/>
              </a:rPr>
              <a:t>Desert Safari</a:t>
            </a: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lang="en-IN" sz="3600" b="1" spc="-65" dirty="0">
                <a:latin typeface="Arial" panose="020B0604020202020204" pitchFamily="34" charset="0"/>
                <a:cs typeface="Arial" panose="020B0604020202020204" pitchFamily="34" charset="0"/>
              </a:rPr>
              <a:t>UAE Tour (other locations outside Dubai)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3284" y="701675"/>
            <a:ext cx="5987267" cy="1745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3750" spc="-140" dirty="0">
                <a:solidFill>
                  <a:srgbClr val="E02F2C"/>
                </a:solidFill>
              </a:rPr>
              <a:t>MARCH 18-19, 2023:</a:t>
            </a:r>
            <a:br>
              <a:rPr lang="en-IN" sz="3750" spc="-140" dirty="0">
                <a:solidFill>
                  <a:srgbClr val="E02F2C"/>
                </a:solidFill>
              </a:rPr>
            </a:br>
            <a:r>
              <a:rPr lang="en-IN" sz="3750" spc="-140" dirty="0">
                <a:solidFill>
                  <a:srgbClr val="E02F2C"/>
                </a:solidFill>
              </a:rPr>
              <a:t>Saturday-Sunday:</a:t>
            </a:r>
            <a:br>
              <a:rPr lang="en-IN" sz="3750" spc="-140" dirty="0">
                <a:solidFill>
                  <a:srgbClr val="E02F2C"/>
                </a:solidFill>
              </a:rPr>
            </a:br>
            <a:r>
              <a:rPr lang="en-IN" sz="3750" spc="-140" dirty="0">
                <a:solidFill>
                  <a:srgbClr val="E02F2C"/>
                </a:solidFill>
              </a:rPr>
              <a:t> </a:t>
            </a:r>
            <a:endParaRPr sz="375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74783" y="9806832"/>
            <a:ext cx="2073884" cy="11025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9842632"/>
            <a:ext cx="16345535" cy="680720"/>
            <a:chOff x="0" y="9842632"/>
            <a:chExt cx="16345535" cy="680720"/>
          </a:xfrm>
        </p:grpSpPr>
        <p:sp>
          <p:nvSpPr>
            <p:cNvPr id="7" name="object 7"/>
            <p:cNvSpPr/>
            <p:nvPr/>
          </p:nvSpPr>
          <p:spPr>
            <a:xfrm>
              <a:off x="0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5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4115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77761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61406" y="9842632"/>
              <a:ext cx="4083685" cy="680720"/>
            </a:xfrm>
            <a:custGeom>
              <a:avLst/>
              <a:gdLst/>
              <a:ahLst/>
              <a:cxnLst/>
              <a:rect l="l" t="t" r="r" b="b"/>
              <a:pathLst>
                <a:path w="4083684" h="680720">
                  <a:moveTo>
                    <a:pt x="4083645" y="0"/>
                  </a:moveTo>
                  <a:lnTo>
                    <a:pt x="0" y="0"/>
                  </a:lnTo>
                  <a:lnTo>
                    <a:pt x="0" y="680607"/>
                  </a:lnTo>
                  <a:lnTo>
                    <a:pt x="4083645" y="680607"/>
                  </a:lnTo>
                  <a:lnTo>
                    <a:pt x="4083645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847593" y="9842632"/>
            <a:ext cx="1256665" cy="680720"/>
          </a:xfrm>
          <a:custGeom>
            <a:avLst/>
            <a:gdLst/>
            <a:ahLst/>
            <a:cxnLst/>
            <a:rect l="l" t="t" r="r" b="b"/>
            <a:pathLst>
              <a:path w="1256665" h="680720">
                <a:moveTo>
                  <a:pt x="1256506" y="0"/>
                </a:moveTo>
                <a:lnTo>
                  <a:pt x="0" y="0"/>
                </a:lnTo>
                <a:lnTo>
                  <a:pt x="0" y="680607"/>
                </a:lnTo>
                <a:lnTo>
                  <a:pt x="1256506" y="680607"/>
                </a:lnTo>
                <a:lnTo>
                  <a:pt x="1256506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3069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50" y="635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64E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1912" y="1589608"/>
            <a:ext cx="4260850" cy="1451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spc="204" dirty="0"/>
              <a:t>S</a:t>
            </a:r>
            <a:r>
              <a:rPr sz="5750" spc="185" dirty="0"/>
              <a:t>E</a:t>
            </a:r>
            <a:r>
              <a:rPr sz="5750" spc="240" dirty="0"/>
              <a:t>GMEN</a:t>
            </a:r>
            <a:r>
              <a:rPr sz="5750" spc="175" dirty="0"/>
              <a:t>T</a:t>
            </a:r>
            <a:r>
              <a:rPr sz="5750" spc="75" dirty="0"/>
              <a:t>S</a:t>
            </a:r>
            <a:br>
              <a:rPr lang="en-IN" sz="5750" spc="75" dirty="0"/>
            </a:br>
            <a:r>
              <a:rPr lang="en-IN" sz="3600" spc="75" dirty="0"/>
              <a:t>of the Conclave:</a:t>
            </a:r>
            <a:endParaRPr sz="575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902140" y="3743033"/>
            <a:ext cx="8434590" cy="66595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55650" indent="-742950">
              <a:lnSpc>
                <a:spcPct val="100000"/>
              </a:lnSpc>
              <a:spcBef>
                <a:spcPts val="110"/>
              </a:spcBef>
              <a:buAutoNum type="alphaUcParenBoth"/>
            </a:pPr>
            <a:r>
              <a:rPr sz="3600" b="0" spc="-135" dirty="0">
                <a:latin typeface="Arial" panose="020B0604020202020204" pitchFamily="34" charset="0"/>
                <a:cs typeface="Arial" panose="020B0604020202020204" pitchFamily="34" charset="0"/>
              </a:rPr>
              <a:t>Expo:</a:t>
            </a:r>
            <a:r>
              <a:rPr sz="3600" b="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Schools,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35" dirty="0">
                <a:latin typeface="Arial" panose="020B0604020202020204" pitchFamily="34" charset="0"/>
                <a:cs typeface="Arial" panose="020B0604020202020204" pitchFamily="34" charset="0"/>
              </a:rPr>
              <a:t>Universities,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45" dirty="0">
                <a:latin typeface="Arial" panose="020B0604020202020204" pitchFamily="34" charset="0"/>
                <a:cs typeface="Arial" panose="020B0604020202020204" pitchFamily="34" charset="0"/>
              </a:rPr>
              <a:t>EdTech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80" dirty="0"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indent="-742950">
              <a:lnSpc>
                <a:spcPct val="100000"/>
              </a:lnSpc>
              <a:spcBef>
                <a:spcPts val="110"/>
              </a:spcBef>
              <a:buAutoNum type="alphaUcParenBoth"/>
            </a:pPr>
            <a:r>
              <a:rPr sz="3600" b="0" spc="-185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3600" b="0" spc="-16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b="0" spc="-11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600" b="0" spc="-15" dirty="0">
                <a:latin typeface="Arial" panose="020B0604020202020204" pitchFamily="34" charset="0"/>
                <a:cs typeface="Arial" panose="020B0604020202020204" pitchFamily="34" charset="0"/>
              </a:rPr>
              <a:t>nin</a:t>
            </a:r>
            <a:r>
              <a:rPr sz="3600" b="0" spc="5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4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b="0" spc="-90" dirty="0">
                <a:latin typeface="Arial" panose="020B0604020202020204" pitchFamily="34" charset="0"/>
                <a:cs typeface="Arial" panose="020B0604020202020204" pitchFamily="34" charset="0"/>
              </a:rPr>
              <a:t>xhibition: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4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b="0" spc="-75" dirty="0">
                <a:latin typeface="Arial" panose="020B0604020202020204" pitchFamily="34" charset="0"/>
                <a:cs typeface="Arial" panose="020B0604020202020204" pitchFamily="34" charset="0"/>
              </a:rPr>
              <a:t>xhibition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7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2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600" b="0" spc="-80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sz="3600" b="0" spc="-75" dirty="0">
                <a:latin typeface="Arial" panose="020B0604020202020204" pitchFamily="34" charset="0"/>
                <a:cs typeface="Arial" panose="020B0604020202020204" pitchFamily="34" charset="0"/>
              </a:rPr>
              <a:t>agogies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sz="3600" b="0" spc="-17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600" b="0" spc="-190" dirty="0">
                <a:latin typeface="Arial" panose="020B0604020202020204" pitchFamily="34" charset="0"/>
                <a:cs typeface="Arial" panose="020B0604020202020204" pitchFamily="34" charset="0"/>
              </a:rPr>
              <a:t>oss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5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sz="3600" b="0" spc="-12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165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600" b="0" spc="-9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600" b="0" spc="-8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600" b="0" spc="-45" dirty="0">
                <a:latin typeface="Arial" panose="020B0604020202020204" pitchFamily="34" charset="0"/>
                <a:cs typeface="Arial" panose="020B0604020202020204" pitchFamily="34" charset="0"/>
              </a:rPr>
              <a:t>ld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1015" indent="-488950">
              <a:lnSpc>
                <a:spcPct val="100000"/>
              </a:lnSpc>
              <a:spcBef>
                <a:spcPts val="705"/>
              </a:spcBef>
              <a:buAutoNum type="alphaUcParenBoth"/>
              <a:tabLst>
                <a:tab pos="501650" algn="l"/>
              </a:tabLst>
            </a:pPr>
            <a:r>
              <a:rPr lang="en-IN"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600" b="0" spc="-12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600" b="0" spc="-90" dirty="0">
                <a:latin typeface="Arial" panose="020B0604020202020204" pitchFamily="34" charset="0"/>
                <a:cs typeface="Arial" panose="020B0604020202020204" pitchFamily="34" charset="0"/>
              </a:rPr>
              <a:t>ematic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3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600" b="0" spc="-6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b="0" spc="-55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600" b="0" spc="-125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25" dirty="0">
                <a:latin typeface="Arial" panose="020B0604020202020204" pitchFamily="34" charset="0"/>
                <a:cs typeface="Arial" panose="020B0604020202020204" pitchFamily="34" charset="0"/>
              </a:rPr>
              <a:t>Discussions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4670" indent="-522605">
              <a:lnSpc>
                <a:spcPct val="100000"/>
              </a:lnSpc>
              <a:spcBef>
                <a:spcPts val="705"/>
              </a:spcBef>
              <a:buAutoNum type="alphaUcParenBoth"/>
              <a:tabLst>
                <a:tab pos="535305" algn="l"/>
              </a:tabLst>
            </a:pPr>
            <a:r>
              <a:rPr lang="en-IN"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600" b="0" spc="-12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600" b="0" spc="-90" dirty="0">
                <a:latin typeface="Arial" panose="020B0604020202020204" pitchFamily="34" charset="0"/>
                <a:cs typeface="Arial" panose="020B0604020202020204" pitchFamily="34" charset="0"/>
              </a:rPr>
              <a:t>ematic</a:t>
            </a:r>
            <a:r>
              <a:rPr sz="3600" b="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600" b="0" spc="-175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3600" b="0" spc="-16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b="0" spc="-80" dirty="0">
                <a:latin typeface="Arial" panose="020B0604020202020204" pitchFamily="34" charset="0"/>
                <a:cs typeface="Arial" panose="020B0604020202020204" pitchFamily="34" charset="0"/>
              </a:rPr>
              <a:t>-studies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5775" indent="-473709">
              <a:lnSpc>
                <a:spcPct val="100000"/>
              </a:lnSpc>
              <a:spcBef>
                <a:spcPts val="700"/>
              </a:spcBef>
              <a:buAutoNum type="alphaUcParenBoth"/>
              <a:tabLst>
                <a:tab pos="486409" algn="l"/>
              </a:tabLst>
            </a:pPr>
            <a:r>
              <a:rPr lang="en-IN" sz="3600" b="0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30" dirty="0">
                <a:latin typeface="Arial" panose="020B0604020202020204" pitchFamily="34" charset="0"/>
                <a:cs typeface="Arial" panose="020B0604020202020204" pitchFamily="34" charset="0"/>
              </a:rPr>
              <a:t>Awards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45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IN" sz="3600" b="0" spc="-45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z="3600" b="0" spc="-70" dirty="0">
                <a:latin typeface="Arial" panose="020B0604020202020204" pitchFamily="34" charset="0"/>
                <a:cs typeface="Arial" panose="020B0604020202020204" pitchFamily="34" charset="0"/>
              </a:rPr>
              <a:t>Afro-Asian</a:t>
            </a:r>
            <a:r>
              <a:rPr sz="3600" b="0" spc="-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75" dirty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20" dirty="0"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sz="3600" b="0" spc="-5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3600" b="0" spc="-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75" dirty="0"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sz="3600" b="0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0" spc="-135" dirty="0">
                <a:latin typeface="Arial" panose="020B0604020202020204" pitchFamily="34" charset="0"/>
                <a:cs typeface="Arial" panose="020B0604020202020204" pitchFamily="34" charset="0"/>
              </a:rPr>
              <a:t>categories: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8230" lvl="1" indent="-438150">
              <a:lnSpc>
                <a:spcPct val="100000"/>
              </a:lnSpc>
              <a:spcBef>
                <a:spcPts val="705"/>
              </a:spcBef>
              <a:buAutoNum type="romanLcParenBoth"/>
              <a:tabLst>
                <a:tab pos="1078230" algn="l"/>
                <a:tab pos="1078865" algn="l"/>
              </a:tabLst>
            </a:pPr>
            <a:r>
              <a:rPr sz="3600" spc="-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</a:t>
            </a:r>
            <a:r>
              <a:rPr sz="3600" spc="-1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36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spc="-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600" spc="-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sz="3600" spc="-1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600" spc="-11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3600" spc="-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spc="-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502920">
              <a:lnSpc>
                <a:spcPct val="100000"/>
              </a:lnSpc>
              <a:spcBef>
                <a:spcPts val="705"/>
              </a:spcBef>
              <a:buAutoNum type="romanLcParenBoth"/>
              <a:tabLst>
                <a:tab pos="1143635" algn="l"/>
              </a:tabLst>
            </a:pPr>
            <a:r>
              <a:rPr sz="3600" spc="-2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sz="3600" spc="4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600" spc="-9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ool</a:t>
            </a:r>
            <a:r>
              <a:rPr sz="3600" spc="-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spc="-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502920">
              <a:lnSpc>
                <a:spcPct val="100000"/>
              </a:lnSpc>
              <a:spcBef>
                <a:spcPts val="700"/>
              </a:spcBef>
              <a:buAutoNum type="romanLcParenBoth"/>
              <a:tabLst>
                <a:tab pos="1143635" algn="l"/>
              </a:tabLst>
            </a:pPr>
            <a:r>
              <a:rPr sz="3600" spc="-15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3600" spc="-11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6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spc="-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3600" spc="-8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</a:t>
            </a:r>
            <a:r>
              <a:rPr sz="3600" spc="-1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3600" spc="-12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spc="-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3600" spc="-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ducation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701833" y="4753781"/>
            <a:ext cx="7402830" cy="6555105"/>
            <a:chOff x="12701833" y="4753781"/>
            <a:chExt cx="7402830" cy="6555105"/>
          </a:xfrm>
        </p:grpSpPr>
        <p:sp>
          <p:nvSpPr>
            <p:cNvPr id="6" name="object 6"/>
            <p:cNvSpPr/>
            <p:nvPr/>
          </p:nvSpPr>
          <p:spPr>
            <a:xfrm>
              <a:off x="12701833" y="4753781"/>
              <a:ext cx="4453890" cy="4149090"/>
            </a:xfrm>
            <a:custGeom>
              <a:avLst/>
              <a:gdLst/>
              <a:ahLst/>
              <a:cxnLst/>
              <a:rect l="l" t="t" r="r" b="b"/>
              <a:pathLst>
                <a:path w="4453890" h="4149090">
                  <a:moveTo>
                    <a:pt x="4453665" y="0"/>
                  </a:moveTo>
                  <a:lnTo>
                    <a:pt x="4403670" y="247"/>
                  </a:lnTo>
                  <a:lnTo>
                    <a:pt x="4353803" y="987"/>
                  </a:lnTo>
                  <a:lnTo>
                    <a:pt x="4304068" y="2218"/>
                  </a:lnTo>
                  <a:lnTo>
                    <a:pt x="4254467" y="3939"/>
                  </a:lnTo>
                  <a:lnTo>
                    <a:pt x="4205002" y="6147"/>
                  </a:lnTo>
                  <a:lnTo>
                    <a:pt x="4155676" y="8841"/>
                  </a:lnTo>
                  <a:lnTo>
                    <a:pt x="4106491" y="12019"/>
                  </a:lnTo>
                  <a:lnTo>
                    <a:pt x="4057450" y="15679"/>
                  </a:lnTo>
                  <a:lnTo>
                    <a:pt x="4008555" y="19820"/>
                  </a:lnTo>
                  <a:lnTo>
                    <a:pt x="3959808" y="24440"/>
                  </a:lnTo>
                  <a:lnTo>
                    <a:pt x="3911212" y="29536"/>
                  </a:lnTo>
                  <a:lnTo>
                    <a:pt x="3862770" y="35108"/>
                  </a:lnTo>
                  <a:lnTo>
                    <a:pt x="3814484" y="41152"/>
                  </a:lnTo>
                  <a:lnTo>
                    <a:pt x="3766356" y="47669"/>
                  </a:lnTo>
                  <a:lnTo>
                    <a:pt x="3718389" y="54655"/>
                  </a:lnTo>
                  <a:lnTo>
                    <a:pt x="3670586" y="62109"/>
                  </a:lnTo>
                  <a:lnTo>
                    <a:pt x="3622948" y="70029"/>
                  </a:lnTo>
                  <a:lnTo>
                    <a:pt x="3575478" y="78413"/>
                  </a:lnTo>
                  <a:lnTo>
                    <a:pt x="3528179" y="87261"/>
                  </a:lnTo>
                  <a:lnTo>
                    <a:pt x="3481054" y="96569"/>
                  </a:lnTo>
                  <a:lnTo>
                    <a:pt x="3434104" y="106335"/>
                  </a:lnTo>
                  <a:lnTo>
                    <a:pt x="3387332" y="116560"/>
                  </a:lnTo>
                  <a:lnTo>
                    <a:pt x="3340740" y="127239"/>
                  </a:lnTo>
                  <a:lnTo>
                    <a:pt x="3294332" y="138373"/>
                  </a:lnTo>
                  <a:lnTo>
                    <a:pt x="3248109" y="149958"/>
                  </a:lnTo>
                  <a:lnTo>
                    <a:pt x="3202074" y="161993"/>
                  </a:lnTo>
                  <a:lnTo>
                    <a:pt x="3156229" y="174476"/>
                  </a:lnTo>
                  <a:lnTo>
                    <a:pt x="3110577" y="187406"/>
                  </a:lnTo>
                  <a:lnTo>
                    <a:pt x="3065121" y="200781"/>
                  </a:lnTo>
                  <a:lnTo>
                    <a:pt x="3019862" y="214599"/>
                  </a:lnTo>
                  <a:lnTo>
                    <a:pt x="2974804" y="228857"/>
                  </a:lnTo>
                  <a:lnTo>
                    <a:pt x="2929948" y="243555"/>
                  </a:lnTo>
                  <a:lnTo>
                    <a:pt x="2885297" y="258691"/>
                  </a:lnTo>
                  <a:lnTo>
                    <a:pt x="2840854" y="274263"/>
                  </a:lnTo>
                  <a:lnTo>
                    <a:pt x="2796621" y="290268"/>
                  </a:lnTo>
                  <a:lnTo>
                    <a:pt x="2752600" y="306706"/>
                  </a:lnTo>
                  <a:lnTo>
                    <a:pt x="2708795" y="323574"/>
                  </a:lnTo>
                  <a:lnTo>
                    <a:pt x="2665207" y="340870"/>
                  </a:lnTo>
                  <a:lnTo>
                    <a:pt x="2621839" y="358594"/>
                  </a:lnTo>
                  <a:lnTo>
                    <a:pt x="2578693" y="376742"/>
                  </a:lnTo>
                  <a:lnTo>
                    <a:pt x="2535772" y="395314"/>
                  </a:lnTo>
                  <a:lnTo>
                    <a:pt x="2493078" y="414308"/>
                  </a:lnTo>
                  <a:lnTo>
                    <a:pt x="2450614" y="433721"/>
                  </a:lnTo>
                  <a:lnTo>
                    <a:pt x="2408382" y="453551"/>
                  </a:lnTo>
                  <a:lnTo>
                    <a:pt x="2366385" y="473799"/>
                  </a:lnTo>
                  <a:lnTo>
                    <a:pt x="2324625" y="494460"/>
                  </a:lnTo>
                  <a:lnTo>
                    <a:pt x="2283105" y="515534"/>
                  </a:lnTo>
                  <a:lnTo>
                    <a:pt x="2241826" y="537018"/>
                  </a:lnTo>
                  <a:lnTo>
                    <a:pt x="2200792" y="558912"/>
                  </a:lnTo>
                  <a:lnTo>
                    <a:pt x="2160005" y="581213"/>
                  </a:lnTo>
                  <a:lnTo>
                    <a:pt x="2119468" y="603919"/>
                  </a:lnTo>
                  <a:lnTo>
                    <a:pt x="2079182" y="627029"/>
                  </a:lnTo>
                  <a:lnTo>
                    <a:pt x="2039151" y="650540"/>
                  </a:lnTo>
                  <a:lnTo>
                    <a:pt x="1999376" y="674452"/>
                  </a:lnTo>
                  <a:lnTo>
                    <a:pt x="1959861" y="698762"/>
                  </a:lnTo>
                  <a:lnTo>
                    <a:pt x="1920608" y="723468"/>
                  </a:lnTo>
                  <a:lnTo>
                    <a:pt x="1881618" y="748569"/>
                  </a:lnTo>
                  <a:lnTo>
                    <a:pt x="1842896" y="774063"/>
                  </a:lnTo>
                  <a:lnTo>
                    <a:pt x="1804442" y="799947"/>
                  </a:lnTo>
                  <a:lnTo>
                    <a:pt x="1766260" y="826222"/>
                  </a:lnTo>
                  <a:lnTo>
                    <a:pt x="1728352" y="852883"/>
                  </a:lnTo>
                  <a:lnTo>
                    <a:pt x="1690720" y="879931"/>
                  </a:lnTo>
                  <a:lnTo>
                    <a:pt x="1653368" y="907362"/>
                  </a:lnTo>
                  <a:lnTo>
                    <a:pt x="1616296" y="935176"/>
                  </a:lnTo>
                  <a:lnTo>
                    <a:pt x="1579509" y="963370"/>
                  </a:lnTo>
                  <a:lnTo>
                    <a:pt x="1543008" y="991942"/>
                  </a:lnTo>
                  <a:lnTo>
                    <a:pt x="1506796" y="1020891"/>
                  </a:lnTo>
                  <a:lnTo>
                    <a:pt x="1470874" y="1050216"/>
                  </a:lnTo>
                  <a:lnTo>
                    <a:pt x="1435247" y="1079913"/>
                  </a:lnTo>
                  <a:lnTo>
                    <a:pt x="1399916" y="1109982"/>
                  </a:lnTo>
                  <a:lnTo>
                    <a:pt x="1364883" y="1140421"/>
                  </a:lnTo>
                  <a:lnTo>
                    <a:pt x="1330152" y="1171227"/>
                  </a:lnTo>
                  <a:lnTo>
                    <a:pt x="1295724" y="1202399"/>
                  </a:lnTo>
                  <a:lnTo>
                    <a:pt x="1261602" y="1233936"/>
                  </a:lnTo>
                  <a:lnTo>
                    <a:pt x="1227788" y="1265835"/>
                  </a:lnTo>
                  <a:lnTo>
                    <a:pt x="1194285" y="1298095"/>
                  </a:lnTo>
                  <a:lnTo>
                    <a:pt x="1161096" y="1330714"/>
                  </a:lnTo>
                  <a:lnTo>
                    <a:pt x="1128223" y="1363690"/>
                  </a:lnTo>
                  <a:lnTo>
                    <a:pt x="1095667" y="1397021"/>
                  </a:lnTo>
                  <a:lnTo>
                    <a:pt x="1063433" y="1430706"/>
                  </a:lnTo>
                  <a:lnTo>
                    <a:pt x="1031522" y="1464743"/>
                  </a:lnTo>
                  <a:lnTo>
                    <a:pt x="999936" y="1499130"/>
                  </a:lnTo>
                  <a:lnTo>
                    <a:pt x="968679" y="1533864"/>
                  </a:lnTo>
                  <a:lnTo>
                    <a:pt x="937752" y="1568946"/>
                  </a:lnTo>
                  <a:lnTo>
                    <a:pt x="907158" y="1604371"/>
                  </a:lnTo>
                  <a:lnTo>
                    <a:pt x="876900" y="1640140"/>
                  </a:lnTo>
                  <a:lnTo>
                    <a:pt x="846980" y="1676250"/>
                  </a:lnTo>
                  <a:lnTo>
                    <a:pt x="817400" y="1712699"/>
                  </a:lnTo>
                  <a:lnTo>
                    <a:pt x="788163" y="1749485"/>
                  </a:lnTo>
                  <a:lnTo>
                    <a:pt x="759271" y="1786607"/>
                  </a:lnTo>
                  <a:lnTo>
                    <a:pt x="730727" y="1824063"/>
                  </a:lnTo>
                  <a:lnTo>
                    <a:pt x="702534" y="1861851"/>
                  </a:lnTo>
                  <a:lnTo>
                    <a:pt x="674693" y="1899969"/>
                  </a:lnTo>
                  <a:lnTo>
                    <a:pt x="647207" y="1938416"/>
                  </a:lnTo>
                  <a:lnTo>
                    <a:pt x="620079" y="1977190"/>
                  </a:lnTo>
                  <a:lnTo>
                    <a:pt x="593311" y="2016289"/>
                  </a:lnTo>
                  <a:lnTo>
                    <a:pt x="566906" y="2055710"/>
                  </a:lnTo>
                  <a:lnTo>
                    <a:pt x="540866" y="2095454"/>
                  </a:lnTo>
                  <a:lnTo>
                    <a:pt x="515193" y="2135516"/>
                  </a:lnTo>
                  <a:lnTo>
                    <a:pt x="489890" y="2175897"/>
                  </a:lnTo>
                  <a:lnTo>
                    <a:pt x="464960" y="2216593"/>
                  </a:lnTo>
                  <a:lnTo>
                    <a:pt x="440404" y="2257604"/>
                  </a:lnTo>
                  <a:lnTo>
                    <a:pt x="416226" y="2298927"/>
                  </a:lnTo>
                  <a:lnTo>
                    <a:pt x="392427" y="2340561"/>
                  </a:lnTo>
                  <a:lnTo>
                    <a:pt x="369011" y="2382504"/>
                  </a:lnTo>
                  <a:lnTo>
                    <a:pt x="345979" y="2424754"/>
                  </a:lnTo>
                  <a:lnTo>
                    <a:pt x="323335" y="2467309"/>
                  </a:lnTo>
                  <a:lnTo>
                    <a:pt x="301080" y="2510167"/>
                  </a:lnTo>
                  <a:lnTo>
                    <a:pt x="279217" y="2553328"/>
                  </a:lnTo>
                  <a:lnTo>
                    <a:pt x="257749" y="2596788"/>
                  </a:lnTo>
                  <a:lnTo>
                    <a:pt x="236678" y="2640546"/>
                  </a:lnTo>
                  <a:lnTo>
                    <a:pt x="216006" y="2684601"/>
                  </a:lnTo>
                  <a:lnTo>
                    <a:pt x="195737" y="2728950"/>
                  </a:lnTo>
                  <a:lnTo>
                    <a:pt x="175871" y="2773593"/>
                  </a:lnTo>
                  <a:lnTo>
                    <a:pt x="156413" y="2818526"/>
                  </a:lnTo>
                  <a:lnTo>
                    <a:pt x="137364" y="2863748"/>
                  </a:lnTo>
                  <a:lnTo>
                    <a:pt x="118726" y="2909258"/>
                  </a:lnTo>
                  <a:lnTo>
                    <a:pt x="100503" y="2955053"/>
                  </a:lnTo>
                  <a:lnTo>
                    <a:pt x="82696" y="3001132"/>
                  </a:lnTo>
                  <a:lnTo>
                    <a:pt x="65309" y="3047493"/>
                  </a:lnTo>
                  <a:lnTo>
                    <a:pt x="48343" y="3094135"/>
                  </a:lnTo>
                  <a:lnTo>
                    <a:pt x="31801" y="3141055"/>
                  </a:lnTo>
                  <a:lnTo>
                    <a:pt x="15686" y="3188251"/>
                  </a:lnTo>
                  <a:lnTo>
                    <a:pt x="0" y="3235723"/>
                  </a:lnTo>
                  <a:lnTo>
                    <a:pt x="2811254" y="4148983"/>
                  </a:lnTo>
                  <a:lnTo>
                    <a:pt x="2827037" y="4103326"/>
                  </a:lnTo>
                  <a:lnTo>
                    <a:pt x="2844049" y="4058257"/>
                  </a:lnTo>
                  <a:lnTo>
                    <a:pt x="2862272" y="4013795"/>
                  </a:lnTo>
                  <a:lnTo>
                    <a:pt x="2881684" y="3969962"/>
                  </a:lnTo>
                  <a:lnTo>
                    <a:pt x="2902267" y="3926777"/>
                  </a:lnTo>
                  <a:lnTo>
                    <a:pt x="2923999" y="3884260"/>
                  </a:lnTo>
                  <a:lnTo>
                    <a:pt x="2946861" y="3842431"/>
                  </a:lnTo>
                  <a:lnTo>
                    <a:pt x="2970832" y="3801312"/>
                  </a:lnTo>
                  <a:lnTo>
                    <a:pt x="2995893" y="3760921"/>
                  </a:lnTo>
                  <a:lnTo>
                    <a:pt x="3022022" y="3721279"/>
                  </a:lnTo>
                  <a:lnTo>
                    <a:pt x="3049201" y="3682406"/>
                  </a:lnTo>
                  <a:lnTo>
                    <a:pt x="3077408" y="3644322"/>
                  </a:lnTo>
                  <a:lnTo>
                    <a:pt x="3106625" y="3607048"/>
                  </a:lnTo>
                  <a:lnTo>
                    <a:pt x="3136830" y="3570603"/>
                  </a:lnTo>
                  <a:lnTo>
                    <a:pt x="3168003" y="3535008"/>
                  </a:lnTo>
                  <a:lnTo>
                    <a:pt x="3200125" y="3500282"/>
                  </a:lnTo>
                  <a:lnTo>
                    <a:pt x="3233175" y="3466447"/>
                  </a:lnTo>
                  <a:lnTo>
                    <a:pt x="3267133" y="3433522"/>
                  </a:lnTo>
                  <a:lnTo>
                    <a:pt x="3301979" y="3401527"/>
                  </a:lnTo>
                  <a:lnTo>
                    <a:pt x="3337692" y="3370483"/>
                  </a:lnTo>
                  <a:lnTo>
                    <a:pt x="3374254" y="3340409"/>
                  </a:lnTo>
                  <a:lnTo>
                    <a:pt x="3411643" y="3311326"/>
                  </a:lnTo>
                  <a:lnTo>
                    <a:pt x="3449839" y="3283254"/>
                  </a:lnTo>
                  <a:lnTo>
                    <a:pt x="3488822" y="3256213"/>
                  </a:lnTo>
                  <a:lnTo>
                    <a:pt x="3528573" y="3230223"/>
                  </a:lnTo>
                  <a:lnTo>
                    <a:pt x="3569071" y="3205304"/>
                  </a:lnTo>
                  <a:lnTo>
                    <a:pt x="3610295" y="3181477"/>
                  </a:lnTo>
                  <a:lnTo>
                    <a:pt x="3652226" y="3158762"/>
                  </a:lnTo>
                  <a:lnTo>
                    <a:pt x="3694844" y="3137178"/>
                  </a:lnTo>
                  <a:lnTo>
                    <a:pt x="3738128" y="3116747"/>
                  </a:lnTo>
                  <a:lnTo>
                    <a:pt x="3782058" y="3097488"/>
                  </a:lnTo>
                  <a:lnTo>
                    <a:pt x="3826614" y="3079420"/>
                  </a:lnTo>
                  <a:lnTo>
                    <a:pt x="3871777" y="3062566"/>
                  </a:lnTo>
                  <a:lnTo>
                    <a:pt x="3917525" y="3046943"/>
                  </a:lnTo>
                  <a:lnTo>
                    <a:pt x="3963839" y="3032574"/>
                  </a:lnTo>
                  <a:lnTo>
                    <a:pt x="4010699" y="3019477"/>
                  </a:lnTo>
                  <a:lnTo>
                    <a:pt x="4058084" y="3007674"/>
                  </a:lnTo>
                  <a:lnTo>
                    <a:pt x="4105975" y="2997184"/>
                  </a:lnTo>
                  <a:lnTo>
                    <a:pt x="4154350" y="2988027"/>
                  </a:lnTo>
                  <a:lnTo>
                    <a:pt x="4203191" y="2980223"/>
                  </a:lnTo>
                  <a:lnTo>
                    <a:pt x="4252476" y="2973793"/>
                  </a:lnTo>
                  <a:lnTo>
                    <a:pt x="4302187" y="2968757"/>
                  </a:lnTo>
                  <a:lnTo>
                    <a:pt x="4352302" y="2965135"/>
                  </a:lnTo>
                  <a:lnTo>
                    <a:pt x="4402801" y="2962947"/>
                  </a:lnTo>
                  <a:lnTo>
                    <a:pt x="4453665" y="2962213"/>
                  </a:lnTo>
                  <a:lnTo>
                    <a:pt x="445366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13087" y="7715995"/>
              <a:ext cx="1642745" cy="1421130"/>
            </a:xfrm>
            <a:custGeom>
              <a:avLst/>
              <a:gdLst/>
              <a:ahLst/>
              <a:cxnLst/>
              <a:rect l="l" t="t" r="r" b="b"/>
              <a:pathLst>
                <a:path w="1642744" h="1421129">
                  <a:moveTo>
                    <a:pt x="1642410" y="0"/>
                  </a:moveTo>
                  <a:lnTo>
                    <a:pt x="1591546" y="733"/>
                  </a:lnTo>
                  <a:lnTo>
                    <a:pt x="1541047" y="2921"/>
                  </a:lnTo>
                  <a:lnTo>
                    <a:pt x="1490932" y="6543"/>
                  </a:lnTo>
                  <a:lnTo>
                    <a:pt x="1441222" y="11579"/>
                  </a:lnTo>
                  <a:lnTo>
                    <a:pt x="1391936" y="18009"/>
                  </a:lnTo>
                  <a:lnTo>
                    <a:pt x="1343095" y="25813"/>
                  </a:lnTo>
                  <a:lnTo>
                    <a:pt x="1294720" y="34970"/>
                  </a:lnTo>
                  <a:lnTo>
                    <a:pt x="1246829" y="45460"/>
                  </a:lnTo>
                  <a:lnTo>
                    <a:pt x="1199444" y="57263"/>
                  </a:lnTo>
                  <a:lnTo>
                    <a:pt x="1152585" y="70359"/>
                  </a:lnTo>
                  <a:lnTo>
                    <a:pt x="1106271" y="84729"/>
                  </a:lnTo>
                  <a:lnTo>
                    <a:pt x="1060522" y="100351"/>
                  </a:lnTo>
                  <a:lnTo>
                    <a:pt x="1015360" y="117205"/>
                  </a:lnTo>
                  <a:lnTo>
                    <a:pt x="970803" y="135272"/>
                  </a:lnTo>
                  <a:lnTo>
                    <a:pt x="926873" y="154531"/>
                  </a:lnTo>
                  <a:lnTo>
                    <a:pt x="883589" y="174962"/>
                  </a:lnTo>
                  <a:lnTo>
                    <a:pt x="840971" y="196546"/>
                  </a:lnTo>
                  <a:lnTo>
                    <a:pt x="799040" y="219261"/>
                  </a:lnTo>
                  <a:lnTo>
                    <a:pt x="757816" y="243088"/>
                  </a:lnTo>
                  <a:lnTo>
                    <a:pt x="717318" y="268006"/>
                  </a:lnTo>
                  <a:lnTo>
                    <a:pt x="677568" y="293996"/>
                  </a:lnTo>
                  <a:lnTo>
                    <a:pt x="638584" y="321036"/>
                  </a:lnTo>
                  <a:lnTo>
                    <a:pt x="600388" y="349108"/>
                  </a:lnTo>
                  <a:lnTo>
                    <a:pt x="562999" y="378191"/>
                  </a:lnTo>
                  <a:lnTo>
                    <a:pt x="526438" y="408265"/>
                  </a:lnTo>
                  <a:lnTo>
                    <a:pt x="490724" y="439309"/>
                  </a:lnTo>
                  <a:lnTo>
                    <a:pt x="455878" y="471304"/>
                  </a:lnTo>
                  <a:lnTo>
                    <a:pt x="421920" y="504229"/>
                  </a:lnTo>
                  <a:lnTo>
                    <a:pt x="388870" y="538064"/>
                  </a:lnTo>
                  <a:lnTo>
                    <a:pt x="356748" y="572790"/>
                  </a:lnTo>
                  <a:lnTo>
                    <a:pt x="325575" y="608385"/>
                  </a:lnTo>
                  <a:lnTo>
                    <a:pt x="295370" y="644830"/>
                  </a:lnTo>
                  <a:lnTo>
                    <a:pt x="266154" y="682104"/>
                  </a:lnTo>
                  <a:lnTo>
                    <a:pt x="237946" y="720188"/>
                  </a:lnTo>
                  <a:lnTo>
                    <a:pt x="210767" y="759061"/>
                  </a:lnTo>
                  <a:lnTo>
                    <a:pt x="184638" y="798703"/>
                  </a:lnTo>
                  <a:lnTo>
                    <a:pt x="159577" y="839094"/>
                  </a:lnTo>
                  <a:lnTo>
                    <a:pt x="135606" y="880215"/>
                  </a:lnTo>
                  <a:lnTo>
                    <a:pt x="112744" y="922043"/>
                  </a:lnTo>
                  <a:lnTo>
                    <a:pt x="91012" y="964561"/>
                  </a:lnTo>
                  <a:lnTo>
                    <a:pt x="70430" y="1007746"/>
                  </a:lnTo>
                  <a:lnTo>
                    <a:pt x="51017" y="1051580"/>
                  </a:lnTo>
                  <a:lnTo>
                    <a:pt x="32794" y="1096042"/>
                  </a:lnTo>
                  <a:lnTo>
                    <a:pt x="15782" y="1141112"/>
                  </a:lnTo>
                  <a:lnTo>
                    <a:pt x="0" y="1186770"/>
                  </a:lnTo>
                  <a:lnTo>
                    <a:pt x="719485" y="1420804"/>
                  </a:lnTo>
                  <a:lnTo>
                    <a:pt x="736046" y="1374865"/>
                  </a:lnTo>
                  <a:lnTo>
                    <a:pt x="754996" y="1329650"/>
                  </a:lnTo>
                  <a:lnTo>
                    <a:pt x="776334" y="1285254"/>
                  </a:lnTo>
                  <a:lnTo>
                    <a:pt x="800057" y="1241770"/>
                  </a:lnTo>
                  <a:lnTo>
                    <a:pt x="826163" y="1199292"/>
                  </a:lnTo>
                  <a:lnTo>
                    <a:pt x="854648" y="1157913"/>
                  </a:lnTo>
                  <a:lnTo>
                    <a:pt x="885511" y="1117727"/>
                  </a:lnTo>
                  <a:lnTo>
                    <a:pt x="918748" y="1078828"/>
                  </a:lnTo>
                  <a:lnTo>
                    <a:pt x="954358" y="1041308"/>
                  </a:lnTo>
                  <a:lnTo>
                    <a:pt x="993113" y="1004595"/>
                  </a:lnTo>
                  <a:lnTo>
                    <a:pt x="1033343" y="970407"/>
                  </a:lnTo>
                  <a:lnTo>
                    <a:pt x="1074943" y="938745"/>
                  </a:lnTo>
                  <a:lnTo>
                    <a:pt x="1117807" y="909611"/>
                  </a:lnTo>
                  <a:lnTo>
                    <a:pt x="1161828" y="883005"/>
                  </a:lnTo>
                  <a:lnTo>
                    <a:pt x="1206900" y="858928"/>
                  </a:lnTo>
                  <a:lnTo>
                    <a:pt x="1252919" y="837382"/>
                  </a:lnTo>
                  <a:lnTo>
                    <a:pt x="1299778" y="818367"/>
                  </a:lnTo>
                  <a:lnTo>
                    <a:pt x="1347370" y="801884"/>
                  </a:lnTo>
                  <a:lnTo>
                    <a:pt x="1395591" y="787934"/>
                  </a:lnTo>
                  <a:lnTo>
                    <a:pt x="1444334" y="776519"/>
                  </a:lnTo>
                  <a:lnTo>
                    <a:pt x="1493493" y="767638"/>
                  </a:lnTo>
                  <a:lnTo>
                    <a:pt x="1542963" y="761294"/>
                  </a:lnTo>
                  <a:lnTo>
                    <a:pt x="1592637" y="757487"/>
                  </a:lnTo>
                  <a:lnTo>
                    <a:pt x="1642410" y="756217"/>
                  </a:lnTo>
                  <a:lnTo>
                    <a:pt x="1642410" y="0"/>
                  </a:lnTo>
                  <a:close/>
                </a:path>
              </a:pathLst>
            </a:custGeom>
            <a:solidFill>
              <a:srgbClr val="5EAA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55498" y="5319293"/>
              <a:ext cx="2948940" cy="3583940"/>
            </a:xfrm>
            <a:custGeom>
              <a:avLst/>
              <a:gdLst/>
              <a:ahLst/>
              <a:cxnLst/>
              <a:rect l="l" t="t" r="r" b="b"/>
              <a:pathLst>
                <a:path w="2948940" h="3583940">
                  <a:moveTo>
                    <a:pt x="0" y="0"/>
                  </a:moveTo>
                  <a:lnTo>
                    <a:pt x="0" y="2396701"/>
                  </a:lnTo>
                  <a:lnTo>
                    <a:pt x="50847" y="2397435"/>
                  </a:lnTo>
                  <a:lnTo>
                    <a:pt x="101332" y="2399623"/>
                  </a:lnTo>
                  <a:lnTo>
                    <a:pt x="151434" y="2403245"/>
                  </a:lnTo>
                  <a:lnTo>
                    <a:pt x="201132" y="2408282"/>
                  </a:lnTo>
                  <a:lnTo>
                    <a:pt x="250407" y="2414711"/>
                  </a:lnTo>
                  <a:lnTo>
                    <a:pt x="299239" y="2422515"/>
                  </a:lnTo>
                  <a:lnTo>
                    <a:pt x="347606" y="2431672"/>
                  </a:lnTo>
                  <a:lnTo>
                    <a:pt x="395490" y="2442162"/>
                  </a:lnTo>
                  <a:lnTo>
                    <a:pt x="442869" y="2453966"/>
                  </a:lnTo>
                  <a:lnTo>
                    <a:pt x="489724" y="2467062"/>
                  </a:lnTo>
                  <a:lnTo>
                    <a:pt x="536034" y="2481432"/>
                  </a:lnTo>
                  <a:lnTo>
                    <a:pt x="581780" y="2497054"/>
                  </a:lnTo>
                  <a:lnTo>
                    <a:pt x="626940" y="2513909"/>
                  </a:lnTo>
                  <a:lnTo>
                    <a:pt x="671496" y="2531976"/>
                  </a:lnTo>
                  <a:lnTo>
                    <a:pt x="715426" y="2551235"/>
                  </a:lnTo>
                  <a:lnTo>
                    <a:pt x="758710" y="2571667"/>
                  </a:lnTo>
                  <a:lnTo>
                    <a:pt x="801329" y="2593250"/>
                  </a:lnTo>
                  <a:lnTo>
                    <a:pt x="843262" y="2615966"/>
                  </a:lnTo>
                  <a:lnTo>
                    <a:pt x="884489" y="2639793"/>
                  </a:lnTo>
                  <a:lnTo>
                    <a:pt x="924990" y="2664711"/>
                  </a:lnTo>
                  <a:lnTo>
                    <a:pt x="964744" y="2690701"/>
                  </a:lnTo>
                  <a:lnTo>
                    <a:pt x="1003732" y="2717742"/>
                  </a:lnTo>
                  <a:lnTo>
                    <a:pt x="1041932" y="2745814"/>
                  </a:lnTo>
                  <a:lnTo>
                    <a:pt x="1079326" y="2774897"/>
                  </a:lnTo>
                  <a:lnTo>
                    <a:pt x="1115893" y="2804971"/>
                  </a:lnTo>
                  <a:lnTo>
                    <a:pt x="1151612" y="2836016"/>
                  </a:lnTo>
                  <a:lnTo>
                    <a:pt x="1186464" y="2868010"/>
                  </a:lnTo>
                  <a:lnTo>
                    <a:pt x="1220428" y="2900935"/>
                  </a:lnTo>
                  <a:lnTo>
                    <a:pt x="1253484" y="2934771"/>
                  </a:lnTo>
                  <a:lnTo>
                    <a:pt x="1285612" y="2969496"/>
                  </a:lnTo>
                  <a:lnTo>
                    <a:pt x="1316791" y="3005091"/>
                  </a:lnTo>
                  <a:lnTo>
                    <a:pt x="1347002" y="3041536"/>
                  </a:lnTo>
                  <a:lnTo>
                    <a:pt x="1376225" y="3078810"/>
                  </a:lnTo>
                  <a:lnTo>
                    <a:pt x="1404439" y="3116894"/>
                  </a:lnTo>
                  <a:lnTo>
                    <a:pt x="1431623" y="3155767"/>
                  </a:lnTo>
                  <a:lnTo>
                    <a:pt x="1457759" y="3195409"/>
                  </a:lnTo>
                  <a:lnTo>
                    <a:pt x="1482824" y="3235800"/>
                  </a:lnTo>
                  <a:lnTo>
                    <a:pt x="1506801" y="3276920"/>
                  </a:lnTo>
                  <a:lnTo>
                    <a:pt x="1529667" y="3318748"/>
                  </a:lnTo>
                  <a:lnTo>
                    <a:pt x="1551404" y="3361265"/>
                  </a:lnTo>
                  <a:lnTo>
                    <a:pt x="1571990" y="3404450"/>
                  </a:lnTo>
                  <a:lnTo>
                    <a:pt x="1591407" y="3448284"/>
                  </a:lnTo>
                  <a:lnTo>
                    <a:pt x="1609632" y="3492745"/>
                  </a:lnTo>
                  <a:lnTo>
                    <a:pt x="1626647" y="3537815"/>
                  </a:lnTo>
                  <a:lnTo>
                    <a:pt x="1642431" y="3583472"/>
                  </a:lnTo>
                  <a:lnTo>
                    <a:pt x="2948602" y="3159095"/>
                  </a:lnTo>
                  <a:lnTo>
                    <a:pt x="2948602" y="1240040"/>
                  </a:lnTo>
                  <a:lnTo>
                    <a:pt x="2922783" y="1213833"/>
                  </a:lnTo>
                  <a:lnTo>
                    <a:pt x="2889639" y="1180939"/>
                  </a:lnTo>
                  <a:lnTo>
                    <a:pt x="2856127" y="1148419"/>
                  </a:lnTo>
                  <a:lnTo>
                    <a:pt x="2822250" y="1116277"/>
                  </a:lnTo>
                  <a:lnTo>
                    <a:pt x="2788011" y="1084517"/>
                  </a:lnTo>
                  <a:lnTo>
                    <a:pt x="2753414" y="1053140"/>
                  </a:lnTo>
                  <a:lnTo>
                    <a:pt x="2718462" y="1022152"/>
                  </a:lnTo>
                  <a:lnTo>
                    <a:pt x="2683158" y="991554"/>
                  </a:lnTo>
                  <a:lnTo>
                    <a:pt x="2647507" y="961351"/>
                  </a:lnTo>
                  <a:lnTo>
                    <a:pt x="2611510" y="931547"/>
                  </a:lnTo>
                  <a:lnTo>
                    <a:pt x="2575173" y="902143"/>
                  </a:lnTo>
                  <a:lnTo>
                    <a:pt x="2538497" y="873145"/>
                  </a:lnTo>
                  <a:lnTo>
                    <a:pt x="2501487" y="844555"/>
                  </a:lnTo>
                  <a:lnTo>
                    <a:pt x="2464145" y="816376"/>
                  </a:lnTo>
                  <a:lnTo>
                    <a:pt x="2426477" y="788613"/>
                  </a:lnTo>
                  <a:lnTo>
                    <a:pt x="2388483" y="761268"/>
                  </a:lnTo>
                  <a:lnTo>
                    <a:pt x="2350169" y="734344"/>
                  </a:lnTo>
                  <a:lnTo>
                    <a:pt x="2311537" y="707846"/>
                  </a:lnTo>
                  <a:lnTo>
                    <a:pt x="2272592" y="681777"/>
                  </a:lnTo>
                  <a:lnTo>
                    <a:pt x="2233335" y="656140"/>
                  </a:lnTo>
                  <a:lnTo>
                    <a:pt x="2193771" y="630938"/>
                  </a:lnTo>
                  <a:lnTo>
                    <a:pt x="2153904" y="606175"/>
                  </a:lnTo>
                  <a:lnTo>
                    <a:pt x="2113736" y="581854"/>
                  </a:lnTo>
                  <a:lnTo>
                    <a:pt x="2073270" y="557979"/>
                  </a:lnTo>
                  <a:lnTo>
                    <a:pt x="2032511" y="534553"/>
                  </a:lnTo>
                  <a:lnTo>
                    <a:pt x="1991462" y="511579"/>
                  </a:lnTo>
                  <a:lnTo>
                    <a:pt x="1950126" y="489061"/>
                  </a:lnTo>
                  <a:lnTo>
                    <a:pt x="1908507" y="467003"/>
                  </a:lnTo>
                  <a:lnTo>
                    <a:pt x="1866607" y="445407"/>
                  </a:lnTo>
                  <a:lnTo>
                    <a:pt x="1824431" y="424277"/>
                  </a:lnTo>
                  <a:lnTo>
                    <a:pt x="1781981" y="403617"/>
                  </a:lnTo>
                  <a:lnTo>
                    <a:pt x="1739261" y="383430"/>
                  </a:lnTo>
                  <a:lnTo>
                    <a:pt x="1696275" y="363718"/>
                  </a:lnTo>
                  <a:lnTo>
                    <a:pt x="1653026" y="344487"/>
                  </a:lnTo>
                  <a:lnTo>
                    <a:pt x="1609518" y="325738"/>
                  </a:lnTo>
                  <a:lnTo>
                    <a:pt x="1565753" y="307476"/>
                  </a:lnTo>
                  <a:lnTo>
                    <a:pt x="1521735" y="289704"/>
                  </a:lnTo>
                  <a:lnTo>
                    <a:pt x="1477467" y="272425"/>
                  </a:lnTo>
                  <a:lnTo>
                    <a:pt x="1432954" y="255643"/>
                  </a:lnTo>
                  <a:lnTo>
                    <a:pt x="1388198" y="239361"/>
                  </a:lnTo>
                  <a:lnTo>
                    <a:pt x="1343202" y="223582"/>
                  </a:lnTo>
                  <a:lnTo>
                    <a:pt x="1297971" y="208311"/>
                  </a:lnTo>
                  <a:lnTo>
                    <a:pt x="1252507" y="193549"/>
                  </a:lnTo>
                  <a:lnTo>
                    <a:pt x="1206815" y="179301"/>
                  </a:lnTo>
                  <a:lnTo>
                    <a:pt x="1160896" y="165571"/>
                  </a:lnTo>
                  <a:lnTo>
                    <a:pt x="1114756" y="152360"/>
                  </a:lnTo>
                  <a:lnTo>
                    <a:pt x="1068396" y="139674"/>
                  </a:lnTo>
                  <a:lnTo>
                    <a:pt x="1021821" y="127515"/>
                  </a:lnTo>
                  <a:lnTo>
                    <a:pt x="975034" y="115886"/>
                  </a:lnTo>
                  <a:lnTo>
                    <a:pt x="928038" y="104792"/>
                  </a:lnTo>
                  <a:lnTo>
                    <a:pt x="880837" y="94235"/>
                  </a:lnTo>
                  <a:lnTo>
                    <a:pt x="833435" y="84219"/>
                  </a:lnTo>
                  <a:lnTo>
                    <a:pt x="785833" y="74748"/>
                  </a:lnTo>
                  <a:lnTo>
                    <a:pt x="738037" y="65824"/>
                  </a:lnTo>
                  <a:lnTo>
                    <a:pt x="690049" y="57451"/>
                  </a:lnTo>
                  <a:lnTo>
                    <a:pt x="641873" y="49632"/>
                  </a:lnTo>
                  <a:lnTo>
                    <a:pt x="593512" y="42372"/>
                  </a:lnTo>
                  <a:lnTo>
                    <a:pt x="544969" y="35673"/>
                  </a:lnTo>
                  <a:lnTo>
                    <a:pt x="496249" y="29538"/>
                  </a:lnTo>
                  <a:lnTo>
                    <a:pt x="447354" y="23972"/>
                  </a:lnTo>
                  <a:lnTo>
                    <a:pt x="398287" y="18977"/>
                  </a:lnTo>
                  <a:lnTo>
                    <a:pt x="349053" y="14557"/>
                  </a:lnTo>
                  <a:lnTo>
                    <a:pt x="299654" y="10715"/>
                  </a:lnTo>
                  <a:lnTo>
                    <a:pt x="250095" y="7455"/>
                  </a:lnTo>
                  <a:lnTo>
                    <a:pt x="200377" y="4780"/>
                  </a:lnTo>
                  <a:lnTo>
                    <a:pt x="150506" y="2694"/>
                  </a:lnTo>
                  <a:lnTo>
                    <a:pt x="100483" y="1199"/>
                  </a:lnTo>
                  <a:lnTo>
                    <a:pt x="50313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55540" y="7715995"/>
              <a:ext cx="1642745" cy="1421130"/>
            </a:xfrm>
            <a:custGeom>
              <a:avLst/>
              <a:gdLst/>
              <a:ahLst/>
              <a:cxnLst/>
              <a:rect l="l" t="t" r="r" b="b"/>
              <a:pathLst>
                <a:path w="1642744" h="1421129">
                  <a:moveTo>
                    <a:pt x="0" y="0"/>
                  </a:moveTo>
                  <a:lnTo>
                    <a:pt x="0" y="756217"/>
                  </a:lnTo>
                  <a:lnTo>
                    <a:pt x="49775" y="757487"/>
                  </a:lnTo>
                  <a:lnTo>
                    <a:pt x="99451" y="761294"/>
                  </a:lnTo>
                  <a:lnTo>
                    <a:pt x="148922" y="767639"/>
                  </a:lnTo>
                  <a:lnTo>
                    <a:pt x="198083" y="776520"/>
                  </a:lnTo>
                  <a:lnTo>
                    <a:pt x="246828" y="787937"/>
                  </a:lnTo>
                  <a:lnTo>
                    <a:pt x="295049" y="801887"/>
                  </a:lnTo>
                  <a:lnTo>
                    <a:pt x="342643" y="818371"/>
                  </a:lnTo>
                  <a:lnTo>
                    <a:pt x="389501" y="837386"/>
                  </a:lnTo>
                  <a:lnTo>
                    <a:pt x="435519" y="858933"/>
                  </a:lnTo>
                  <a:lnTo>
                    <a:pt x="480591" y="883010"/>
                  </a:lnTo>
                  <a:lnTo>
                    <a:pt x="524610" y="909615"/>
                  </a:lnTo>
                  <a:lnTo>
                    <a:pt x="567470" y="938749"/>
                  </a:lnTo>
                  <a:lnTo>
                    <a:pt x="609066" y="970410"/>
                  </a:lnTo>
                  <a:lnTo>
                    <a:pt x="649292" y="1004597"/>
                  </a:lnTo>
                  <a:lnTo>
                    <a:pt x="688041" y="1041308"/>
                  </a:lnTo>
                  <a:lnTo>
                    <a:pt x="723575" y="1078745"/>
                  </a:lnTo>
                  <a:lnTo>
                    <a:pt x="756754" y="1117579"/>
                  </a:lnTo>
                  <a:lnTo>
                    <a:pt x="787577" y="1157714"/>
                  </a:lnTo>
                  <a:lnTo>
                    <a:pt x="816041" y="1199056"/>
                  </a:lnTo>
                  <a:lnTo>
                    <a:pt x="842145" y="1241509"/>
                  </a:lnTo>
                  <a:lnTo>
                    <a:pt x="865887" y="1284978"/>
                  </a:lnTo>
                  <a:lnTo>
                    <a:pt x="887265" y="1329368"/>
                  </a:lnTo>
                  <a:lnTo>
                    <a:pt x="906278" y="1374585"/>
                  </a:lnTo>
                  <a:lnTo>
                    <a:pt x="922924" y="1420532"/>
                  </a:lnTo>
                  <a:lnTo>
                    <a:pt x="1642421" y="1186770"/>
                  </a:lnTo>
                  <a:lnTo>
                    <a:pt x="1626637" y="1141113"/>
                  </a:lnTo>
                  <a:lnTo>
                    <a:pt x="1609622" y="1096043"/>
                  </a:lnTo>
                  <a:lnTo>
                    <a:pt x="1591396" y="1051582"/>
                  </a:lnTo>
                  <a:lnTo>
                    <a:pt x="1571980" y="1007749"/>
                  </a:lnTo>
                  <a:lnTo>
                    <a:pt x="1551394" y="964563"/>
                  </a:lnTo>
                  <a:lnTo>
                    <a:pt x="1529657" y="922046"/>
                  </a:lnTo>
                  <a:lnTo>
                    <a:pt x="1506790" y="880218"/>
                  </a:lnTo>
                  <a:lnTo>
                    <a:pt x="1482814" y="839098"/>
                  </a:lnTo>
                  <a:lnTo>
                    <a:pt x="1457748" y="798707"/>
                  </a:lnTo>
                  <a:lnTo>
                    <a:pt x="1431613" y="759065"/>
                  </a:lnTo>
                  <a:lnTo>
                    <a:pt x="1404428" y="720192"/>
                  </a:lnTo>
                  <a:lnTo>
                    <a:pt x="1376215" y="682108"/>
                  </a:lnTo>
                  <a:lnTo>
                    <a:pt x="1346992" y="644834"/>
                  </a:lnTo>
                  <a:lnTo>
                    <a:pt x="1316781" y="608389"/>
                  </a:lnTo>
                  <a:lnTo>
                    <a:pt x="1285602" y="572794"/>
                  </a:lnTo>
                  <a:lnTo>
                    <a:pt x="1253474" y="538069"/>
                  </a:lnTo>
                  <a:lnTo>
                    <a:pt x="1220418" y="504234"/>
                  </a:lnTo>
                  <a:lnTo>
                    <a:pt x="1186454" y="471308"/>
                  </a:lnTo>
                  <a:lnTo>
                    <a:pt x="1151602" y="439314"/>
                  </a:lnTo>
                  <a:lnTo>
                    <a:pt x="1115883" y="408269"/>
                  </a:lnTo>
                  <a:lnTo>
                    <a:pt x="1079317" y="378195"/>
                  </a:lnTo>
                  <a:lnTo>
                    <a:pt x="1041923" y="349112"/>
                  </a:lnTo>
                  <a:lnTo>
                    <a:pt x="1003723" y="321040"/>
                  </a:lnTo>
                  <a:lnTo>
                    <a:pt x="964735" y="293999"/>
                  </a:lnTo>
                  <a:lnTo>
                    <a:pt x="924981" y="268009"/>
                  </a:lnTo>
                  <a:lnTo>
                    <a:pt x="884481" y="243091"/>
                  </a:lnTo>
                  <a:lnTo>
                    <a:pt x="843254" y="219264"/>
                  </a:lnTo>
                  <a:lnTo>
                    <a:pt x="801321" y="196549"/>
                  </a:lnTo>
                  <a:lnTo>
                    <a:pt x="758703" y="174965"/>
                  </a:lnTo>
                  <a:lnTo>
                    <a:pt x="715418" y="154533"/>
                  </a:lnTo>
                  <a:lnTo>
                    <a:pt x="671489" y="135274"/>
                  </a:lnTo>
                  <a:lnTo>
                    <a:pt x="626934" y="117207"/>
                  </a:lnTo>
                  <a:lnTo>
                    <a:pt x="581773" y="100352"/>
                  </a:lnTo>
                  <a:lnTo>
                    <a:pt x="536028" y="84730"/>
                  </a:lnTo>
                  <a:lnTo>
                    <a:pt x="489718" y="70361"/>
                  </a:lnTo>
                  <a:lnTo>
                    <a:pt x="442864" y="57264"/>
                  </a:lnTo>
                  <a:lnTo>
                    <a:pt x="395485" y="45460"/>
                  </a:lnTo>
                  <a:lnTo>
                    <a:pt x="347602" y="34970"/>
                  </a:lnTo>
                  <a:lnTo>
                    <a:pt x="299235" y="25813"/>
                  </a:lnTo>
                  <a:lnTo>
                    <a:pt x="250404" y="18010"/>
                  </a:lnTo>
                  <a:lnTo>
                    <a:pt x="201130" y="11580"/>
                  </a:lnTo>
                  <a:lnTo>
                    <a:pt x="151432" y="6544"/>
                  </a:lnTo>
                  <a:lnTo>
                    <a:pt x="101331" y="2921"/>
                  </a:lnTo>
                  <a:lnTo>
                    <a:pt x="50847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27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76430" y="8478701"/>
              <a:ext cx="1927860" cy="2830195"/>
            </a:xfrm>
            <a:custGeom>
              <a:avLst/>
              <a:gdLst/>
              <a:ahLst/>
              <a:cxnLst/>
              <a:rect l="l" t="t" r="r" b="b"/>
              <a:pathLst>
                <a:path w="1927859" h="2830195">
                  <a:moveTo>
                    <a:pt x="1927668" y="0"/>
                  </a:moveTo>
                  <a:lnTo>
                    <a:pt x="621551" y="424336"/>
                  </a:lnTo>
                  <a:lnTo>
                    <a:pt x="636327" y="471145"/>
                  </a:lnTo>
                  <a:lnTo>
                    <a:pt x="649785" y="518519"/>
                  </a:lnTo>
                  <a:lnTo>
                    <a:pt x="661905" y="566437"/>
                  </a:lnTo>
                  <a:lnTo>
                    <a:pt x="672669" y="614875"/>
                  </a:lnTo>
                  <a:lnTo>
                    <a:pt x="682058" y="663811"/>
                  </a:lnTo>
                  <a:lnTo>
                    <a:pt x="690054" y="713225"/>
                  </a:lnTo>
                  <a:lnTo>
                    <a:pt x="696638" y="763092"/>
                  </a:lnTo>
                  <a:lnTo>
                    <a:pt x="701791" y="813392"/>
                  </a:lnTo>
                  <a:lnTo>
                    <a:pt x="705495" y="864103"/>
                  </a:lnTo>
                  <a:lnTo>
                    <a:pt x="707731" y="915201"/>
                  </a:lnTo>
                  <a:lnTo>
                    <a:pt x="708481" y="966665"/>
                  </a:lnTo>
                  <a:lnTo>
                    <a:pt x="707715" y="1018595"/>
                  </a:lnTo>
                  <a:lnTo>
                    <a:pt x="705434" y="1070146"/>
                  </a:lnTo>
                  <a:lnTo>
                    <a:pt x="701659" y="1121297"/>
                  </a:lnTo>
                  <a:lnTo>
                    <a:pt x="696411" y="1172026"/>
                  </a:lnTo>
                  <a:lnTo>
                    <a:pt x="689711" y="1222311"/>
                  </a:lnTo>
                  <a:lnTo>
                    <a:pt x="681581" y="1272130"/>
                  </a:lnTo>
                  <a:lnTo>
                    <a:pt x="672043" y="1321463"/>
                  </a:lnTo>
                  <a:lnTo>
                    <a:pt x="661118" y="1370288"/>
                  </a:lnTo>
                  <a:lnTo>
                    <a:pt x="648827" y="1418582"/>
                  </a:lnTo>
                  <a:lnTo>
                    <a:pt x="635192" y="1466325"/>
                  </a:lnTo>
                  <a:lnTo>
                    <a:pt x="620234" y="1513495"/>
                  </a:lnTo>
                  <a:lnTo>
                    <a:pt x="603975" y="1560071"/>
                  </a:lnTo>
                  <a:lnTo>
                    <a:pt x="586437" y="1606030"/>
                  </a:lnTo>
                  <a:lnTo>
                    <a:pt x="567640" y="1651352"/>
                  </a:lnTo>
                  <a:lnTo>
                    <a:pt x="547607" y="1696014"/>
                  </a:lnTo>
                  <a:lnTo>
                    <a:pt x="526358" y="1739996"/>
                  </a:lnTo>
                  <a:lnTo>
                    <a:pt x="503916" y="1783275"/>
                  </a:lnTo>
                  <a:lnTo>
                    <a:pt x="480301" y="1825830"/>
                  </a:lnTo>
                  <a:lnTo>
                    <a:pt x="455535" y="1867639"/>
                  </a:lnTo>
                  <a:lnTo>
                    <a:pt x="429640" y="1908682"/>
                  </a:lnTo>
                  <a:lnTo>
                    <a:pt x="402637" y="1948936"/>
                  </a:lnTo>
                  <a:lnTo>
                    <a:pt x="374548" y="1988380"/>
                  </a:lnTo>
                  <a:lnTo>
                    <a:pt x="345393" y="2026992"/>
                  </a:lnTo>
                  <a:lnTo>
                    <a:pt x="315195" y="2064750"/>
                  </a:lnTo>
                  <a:lnTo>
                    <a:pt x="283975" y="2101634"/>
                  </a:lnTo>
                  <a:lnTo>
                    <a:pt x="251755" y="2137621"/>
                  </a:lnTo>
                  <a:lnTo>
                    <a:pt x="218555" y="2172691"/>
                  </a:lnTo>
                  <a:lnTo>
                    <a:pt x="184398" y="2206821"/>
                  </a:lnTo>
                  <a:lnTo>
                    <a:pt x="149305" y="2239989"/>
                  </a:lnTo>
                  <a:lnTo>
                    <a:pt x="113297" y="2272176"/>
                  </a:lnTo>
                  <a:lnTo>
                    <a:pt x="76396" y="2303357"/>
                  </a:lnTo>
                  <a:lnTo>
                    <a:pt x="38623" y="2333513"/>
                  </a:lnTo>
                  <a:lnTo>
                    <a:pt x="0" y="2362622"/>
                  </a:lnTo>
                  <a:lnTo>
                    <a:pt x="339410" y="2829854"/>
                  </a:lnTo>
                  <a:lnTo>
                    <a:pt x="1927668" y="2829854"/>
                  </a:lnTo>
                  <a:lnTo>
                    <a:pt x="1927668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32057" y="8903037"/>
              <a:ext cx="1153160" cy="1938655"/>
            </a:xfrm>
            <a:custGeom>
              <a:avLst/>
              <a:gdLst/>
              <a:ahLst/>
              <a:cxnLst/>
              <a:rect l="l" t="t" r="r" b="b"/>
              <a:pathLst>
                <a:path w="1153159" h="1938654">
                  <a:moveTo>
                    <a:pt x="1065873" y="0"/>
                  </a:moveTo>
                  <a:lnTo>
                    <a:pt x="346376" y="233772"/>
                  </a:lnTo>
                  <a:lnTo>
                    <a:pt x="360619" y="280244"/>
                  </a:lnTo>
                  <a:lnTo>
                    <a:pt x="372487" y="327240"/>
                  </a:lnTo>
                  <a:lnTo>
                    <a:pt x="381981" y="374665"/>
                  </a:lnTo>
                  <a:lnTo>
                    <a:pt x="389101" y="422423"/>
                  </a:lnTo>
                  <a:lnTo>
                    <a:pt x="393848" y="470420"/>
                  </a:lnTo>
                  <a:lnTo>
                    <a:pt x="396221" y="518560"/>
                  </a:lnTo>
                  <a:lnTo>
                    <a:pt x="396220" y="566748"/>
                  </a:lnTo>
                  <a:lnTo>
                    <a:pt x="393847" y="614889"/>
                  </a:lnTo>
                  <a:lnTo>
                    <a:pt x="389100" y="662888"/>
                  </a:lnTo>
                  <a:lnTo>
                    <a:pt x="381980" y="710649"/>
                  </a:lnTo>
                  <a:lnTo>
                    <a:pt x="372487" y="758079"/>
                  </a:lnTo>
                  <a:lnTo>
                    <a:pt x="360621" y="805080"/>
                  </a:lnTo>
                  <a:lnTo>
                    <a:pt x="346383" y="851558"/>
                  </a:lnTo>
                  <a:lnTo>
                    <a:pt x="329772" y="897419"/>
                  </a:lnTo>
                  <a:lnTo>
                    <a:pt x="310789" y="942566"/>
                  </a:lnTo>
                  <a:lnTo>
                    <a:pt x="289434" y="986905"/>
                  </a:lnTo>
                  <a:lnTo>
                    <a:pt x="265707" y="1030340"/>
                  </a:lnTo>
                  <a:lnTo>
                    <a:pt x="239607" y="1072777"/>
                  </a:lnTo>
                  <a:lnTo>
                    <a:pt x="211136" y="1114119"/>
                  </a:lnTo>
                  <a:lnTo>
                    <a:pt x="180294" y="1154273"/>
                  </a:lnTo>
                  <a:lnTo>
                    <a:pt x="147079" y="1193142"/>
                  </a:lnTo>
                  <a:lnTo>
                    <a:pt x="111493" y="1230632"/>
                  </a:lnTo>
                  <a:lnTo>
                    <a:pt x="57101" y="1281150"/>
                  </a:lnTo>
                  <a:lnTo>
                    <a:pt x="0" y="1326682"/>
                  </a:lnTo>
                  <a:lnTo>
                    <a:pt x="444059" y="1938286"/>
                  </a:lnTo>
                  <a:lnTo>
                    <a:pt x="444332" y="1938286"/>
                  </a:lnTo>
                  <a:lnTo>
                    <a:pt x="482955" y="1909177"/>
                  </a:lnTo>
                  <a:lnTo>
                    <a:pt x="520728" y="1879021"/>
                  </a:lnTo>
                  <a:lnTo>
                    <a:pt x="557629" y="1847839"/>
                  </a:lnTo>
                  <a:lnTo>
                    <a:pt x="593637" y="1815653"/>
                  </a:lnTo>
                  <a:lnTo>
                    <a:pt x="628730" y="1782484"/>
                  </a:lnTo>
                  <a:lnTo>
                    <a:pt x="662887" y="1748355"/>
                  </a:lnTo>
                  <a:lnTo>
                    <a:pt x="696087" y="1713285"/>
                  </a:lnTo>
                  <a:lnTo>
                    <a:pt x="728307" y="1677298"/>
                  </a:lnTo>
                  <a:lnTo>
                    <a:pt x="759527" y="1640414"/>
                  </a:lnTo>
                  <a:lnTo>
                    <a:pt x="789725" y="1602655"/>
                  </a:lnTo>
                  <a:lnTo>
                    <a:pt x="818880" y="1564043"/>
                  </a:lnTo>
                  <a:lnTo>
                    <a:pt x="846969" y="1524600"/>
                  </a:lnTo>
                  <a:lnTo>
                    <a:pt x="873972" y="1484346"/>
                  </a:lnTo>
                  <a:lnTo>
                    <a:pt x="899867" y="1443303"/>
                  </a:lnTo>
                  <a:lnTo>
                    <a:pt x="924633" y="1401494"/>
                  </a:lnTo>
                  <a:lnTo>
                    <a:pt x="948248" y="1358938"/>
                  </a:lnTo>
                  <a:lnTo>
                    <a:pt x="970690" y="1315659"/>
                  </a:lnTo>
                  <a:lnTo>
                    <a:pt x="991939" y="1271678"/>
                  </a:lnTo>
                  <a:lnTo>
                    <a:pt x="1011972" y="1227016"/>
                  </a:lnTo>
                  <a:lnTo>
                    <a:pt x="1030769" y="1181694"/>
                  </a:lnTo>
                  <a:lnTo>
                    <a:pt x="1048307" y="1135735"/>
                  </a:lnTo>
                  <a:lnTo>
                    <a:pt x="1064566" y="1089159"/>
                  </a:lnTo>
                  <a:lnTo>
                    <a:pt x="1079524" y="1041989"/>
                  </a:lnTo>
                  <a:lnTo>
                    <a:pt x="1093159" y="994246"/>
                  </a:lnTo>
                  <a:lnTo>
                    <a:pt x="1105450" y="945952"/>
                  </a:lnTo>
                  <a:lnTo>
                    <a:pt x="1116375" y="897127"/>
                  </a:lnTo>
                  <a:lnTo>
                    <a:pt x="1125913" y="847794"/>
                  </a:lnTo>
                  <a:lnTo>
                    <a:pt x="1134043" y="797974"/>
                  </a:lnTo>
                  <a:lnTo>
                    <a:pt x="1140743" y="747690"/>
                  </a:lnTo>
                  <a:lnTo>
                    <a:pt x="1145991" y="696961"/>
                  </a:lnTo>
                  <a:lnTo>
                    <a:pt x="1149767" y="645810"/>
                  </a:lnTo>
                  <a:lnTo>
                    <a:pt x="1152047" y="594259"/>
                  </a:lnTo>
                  <a:lnTo>
                    <a:pt x="1152813" y="542329"/>
                  </a:lnTo>
                  <a:lnTo>
                    <a:pt x="1152063" y="490865"/>
                  </a:lnTo>
                  <a:lnTo>
                    <a:pt x="1149827" y="439766"/>
                  </a:lnTo>
                  <a:lnTo>
                    <a:pt x="1146123" y="389056"/>
                  </a:lnTo>
                  <a:lnTo>
                    <a:pt x="1140969" y="338756"/>
                  </a:lnTo>
                  <a:lnTo>
                    <a:pt x="1134385" y="288889"/>
                  </a:lnTo>
                  <a:lnTo>
                    <a:pt x="1126388" y="239475"/>
                  </a:lnTo>
                  <a:lnTo>
                    <a:pt x="1116998" y="190538"/>
                  </a:lnTo>
                  <a:lnTo>
                    <a:pt x="1106233" y="142100"/>
                  </a:lnTo>
                  <a:lnTo>
                    <a:pt x="1094111" y="94183"/>
                  </a:lnTo>
                  <a:lnTo>
                    <a:pt x="1080652" y="46809"/>
                  </a:lnTo>
                  <a:lnTo>
                    <a:pt x="10658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731742" y="10229719"/>
              <a:ext cx="444500" cy="612140"/>
            </a:xfrm>
            <a:custGeom>
              <a:avLst/>
              <a:gdLst/>
              <a:ahLst/>
              <a:cxnLst/>
              <a:rect l="l" t="t" r="r" b="b"/>
              <a:pathLst>
                <a:path w="444500" h="612140">
                  <a:moveTo>
                    <a:pt x="293" y="0"/>
                  </a:moveTo>
                  <a:lnTo>
                    <a:pt x="0" y="0"/>
                  </a:lnTo>
                  <a:lnTo>
                    <a:pt x="444352" y="61160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058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791084" y="10835724"/>
              <a:ext cx="2729230" cy="473075"/>
            </a:xfrm>
            <a:custGeom>
              <a:avLst/>
              <a:gdLst/>
              <a:ahLst/>
              <a:cxnLst/>
              <a:rect l="l" t="t" r="r" b="b"/>
              <a:pathLst>
                <a:path w="2729230" h="473075">
                  <a:moveTo>
                    <a:pt x="343816" y="261"/>
                  </a:moveTo>
                  <a:lnTo>
                    <a:pt x="343544" y="261"/>
                  </a:lnTo>
                  <a:lnTo>
                    <a:pt x="0" y="472831"/>
                  </a:lnTo>
                  <a:lnTo>
                    <a:pt x="2728799" y="472831"/>
                  </a:lnTo>
                  <a:lnTo>
                    <a:pt x="2627710" y="333675"/>
                  </a:lnTo>
                  <a:lnTo>
                    <a:pt x="1364434" y="333675"/>
                  </a:lnTo>
                  <a:lnTo>
                    <a:pt x="1312532" y="332911"/>
                  </a:lnTo>
                  <a:lnTo>
                    <a:pt x="1261014" y="330632"/>
                  </a:lnTo>
                  <a:lnTo>
                    <a:pt x="1209901" y="326859"/>
                  </a:lnTo>
                  <a:lnTo>
                    <a:pt x="1159213" y="321616"/>
                  </a:lnTo>
                  <a:lnTo>
                    <a:pt x="1108973" y="314923"/>
                  </a:lnTo>
                  <a:lnTo>
                    <a:pt x="1059201" y="306801"/>
                  </a:lnTo>
                  <a:lnTo>
                    <a:pt x="1009918" y="297273"/>
                  </a:lnTo>
                  <a:lnTo>
                    <a:pt x="961147" y="286360"/>
                  </a:lnTo>
                  <a:lnTo>
                    <a:pt x="912906" y="274084"/>
                  </a:lnTo>
                  <a:lnTo>
                    <a:pt x="865219" y="260466"/>
                  </a:lnTo>
                  <a:lnTo>
                    <a:pt x="818106" y="245527"/>
                  </a:lnTo>
                  <a:lnTo>
                    <a:pt x="771589" y="229291"/>
                  </a:lnTo>
                  <a:lnTo>
                    <a:pt x="725688" y="211777"/>
                  </a:lnTo>
                  <a:lnTo>
                    <a:pt x="680424" y="193008"/>
                  </a:lnTo>
                  <a:lnTo>
                    <a:pt x="635820" y="173006"/>
                  </a:lnTo>
                  <a:lnTo>
                    <a:pt x="591896" y="151791"/>
                  </a:lnTo>
                  <a:lnTo>
                    <a:pt x="548647" y="129372"/>
                  </a:lnTo>
                  <a:lnTo>
                    <a:pt x="506091" y="105765"/>
                  </a:lnTo>
                  <a:lnTo>
                    <a:pt x="464414" y="81091"/>
                  </a:lnTo>
                  <a:lnTo>
                    <a:pt x="423422" y="55245"/>
                  </a:lnTo>
                  <a:lnTo>
                    <a:pt x="383215" y="28294"/>
                  </a:lnTo>
                  <a:lnTo>
                    <a:pt x="343816" y="261"/>
                  </a:lnTo>
                  <a:close/>
                </a:path>
                <a:path w="2729230" h="473075">
                  <a:moveTo>
                    <a:pt x="2385314" y="0"/>
                  </a:moveTo>
                  <a:lnTo>
                    <a:pt x="2385042" y="0"/>
                  </a:lnTo>
                  <a:lnTo>
                    <a:pt x="2345606" y="28099"/>
                  </a:lnTo>
                  <a:lnTo>
                    <a:pt x="2305366" y="55107"/>
                  </a:lnTo>
                  <a:lnTo>
                    <a:pt x="2264345" y="81003"/>
                  </a:lnTo>
                  <a:lnTo>
                    <a:pt x="2222476" y="105812"/>
                  </a:lnTo>
                  <a:lnTo>
                    <a:pt x="2180013" y="129386"/>
                  </a:lnTo>
                  <a:lnTo>
                    <a:pt x="2136799" y="151804"/>
                  </a:lnTo>
                  <a:lnTo>
                    <a:pt x="2092860" y="173039"/>
                  </a:lnTo>
                  <a:lnTo>
                    <a:pt x="2048245" y="193056"/>
                  </a:lnTo>
                  <a:lnTo>
                    <a:pt x="2002975" y="211835"/>
                  </a:lnTo>
                  <a:lnTo>
                    <a:pt x="1957070" y="229354"/>
                  </a:lnTo>
                  <a:lnTo>
                    <a:pt x="1910552" y="245593"/>
                  </a:lnTo>
                  <a:lnTo>
                    <a:pt x="1863442" y="260529"/>
                  </a:lnTo>
                  <a:lnTo>
                    <a:pt x="1815762" y="274143"/>
                  </a:lnTo>
                  <a:lnTo>
                    <a:pt x="1767531" y="286413"/>
                  </a:lnTo>
                  <a:lnTo>
                    <a:pt x="1718772" y="297319"/>
                  </a:lnTo>
                  <a:lnTo>
                    <a:pt x="1669506" y="306838"/>
                  </a:lnTo>
                  <a:lnTo>
                    <a:pt x="1619753" y="314951"/>
                  </a:lnTo>
                  <a:lnTo>
                    <a:pt x="1569535" y="321636"/>
                  </a:lnTo>
                  <a:lnTo>
                    <a:pt x="1518873" y="326871"/>
                  </a:lnTo>
                  <a:lnTo>
                    <a:pt x="1467788" y="330637"/>
                  </a:lnTo>
                  <a:lnTo>
                    <a:pt x="1416302" y="332912"/>
                  </a:lnTo>
                  <a:lnTo>
                    <a:pt x="1364434" y="333675"/>
                  </a:lnTo>
                  <a:lnTo>
                    <a:pt x="2627710" y="333675"/>
                  </a:lnTo>
                  <a:lnTo>
                    <a:pt x="2385314" y="0"/>
                  </a:lnTo>
                  <a:close/>
                </a:path>
              </a:pathLst>
            </a:custGeom>
            <a:solidFill>
              <a:srgbClr val="F9B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34870" y="10229719"/>
              <a:ext cx="2041525" cy="945515"/>
            </a:xfrm>
            <a:custGeom>
              <a:avLst/>
              <a:gdLst/>
              <a:ahLst/>
              <a:cxnLst/>
              <a:rect l="l" t="t" r="r" b="b"/>
              <a:pathLst>
                <a:path w="2041525" h="945515">
                  <a:moveTo>
                    <a:pt x="1596872" y="0"/>
                  </a:moveTo>
                  <a:lnTo>
                    <a:pt x="1556870" y="27956"/>
                  </a:lnTo>
                  <a:lnTo>
                    <a:pt x="1515830" y="53676"/>
                  </a:lnTo>
                  <a:lnTo>
                    <a:pt x="1473838" y="77160"/>
                  </a:lnTo>
                  <a:lnTo>
                    <a:pt x="1430982" y="98408"/>
                  </a:lnTo>
                  <a:lnTo>
                    <a:pt x="1387346" y="117419"/>
                  </a:lnTo>
                  <a:lnTo>
                    <a:pt x="1343019" y="134194"/>
                  </a:lnTo>
                  <a:lnTo>
                    <a:pt x="1298086" y="148734"/>
                  </a:lnTo>
                  <a:lnTo>
                    <a:pt x="1252634" y="161037"/>
                  </a:lnTo>
                  <a:lnTo>
                    <a:pt x="1206750" y="171105"/>
                  </a:lnTo>
                  <a:lnTo>
                    <a:pt x="1160520" y="178937"/>
                  </a:lnTo>
                  <a:lnTo>
                    <a:pt x="1114030" y="184533"/>
                  </a:lnTo>
                  <a:lnTo>
                    <a:pt x="1067367" y="187894"/>
                  </a:lnTo>
                  <a:lnTo>
                    <a:pt x="1020618" y="189020"/>
                  </a:lnTo>
                  <a:lnTo>
                    <a:pt x="973868" y="187910"/>
                  </a:lnTo>
                  <a:lnTo>
                    <a:pt x="927205" y="184565"/>
                  </a:lnTo>
                  <a:lnTo>
                    <a:pt x="880716" y="178985"/>
                  </a:lnTo>
                  <a:lnTo>
                    <a:pt x="834485" y="171170"/>
                  </a:lnTo>
                  <a:lnTo>
                    <a:pt x="788601" y="161120"/>
                  </a:lnTo>
                  <a:lnTo>
                    <a:pt x="743149" y="148835"/>
                  </a:lnTo>
                  <a:lnTo>
                    <a:pt x="698216" y="134315"/>
                  </a:lnTo>
                  <a:lnTo>
                    <a:pt x="653889" y="117561"/>
                  </a:lnTo>
                  <a:lnTo>
                    <a:pt x="610254" y="98572"/>
                  </a:lnTo>
                  <a:lnTo>
                    <a:pt x="567397" y="77348"/>
                  </a:lnTo>
                  <a:lnTo>
                    <a:pt x="525405" y="53890"/>
                  </a:lnTo>
                  <a:lnTo>
                    <a:pt x="484365" y="28198"/>
                  </a:lnTo>
                  <a:lnTo>
                    <a:pt x="444363" y="272"/>
                  </a:lnTo>
                  <a:lnTo>
                    <a:pt x="0" y="611887"/>
                  </a:lnTo>
                  <a:lnTo>
                    <a:pt x="39398" y="639916"/>
                  </a:lnTo>
                  <a:lnTo>
                    <a:pt x="79603" y="666862"/>
                  </a:lnTo>
                  <a:lnTo>
                    <a:pt x="120595" y="692706"/>
                  </a:lnTo>
                  <a:lnTo>
                    <a:pt x="162351" y="717424"/>
                  </a:lnTo>
                  <a:lnTo>
                    <a:pt x="204852" y="740995"/>
                  </a:lnTo>
                  <a:lnTo>
                    <a:pt x="248074" y="763397"/>
                  </a:lnTo>
                  <a:lnTo>
                    <a:pt x="291999" y="784610"/>
                  </a:lnTo>
                  <a:lnTo>
                    <a:pt x="336603" y="804610"/>
                  </a:lnTo>
                  <a:lnTo>
                    <a:pt x="381866" y="823378"/>
                  </a:lnTo>
                  <a:lnTo>
                    <a:pt x="427767" y="840890"/>
                  </a:lnTo>
                  <a:lnTo>
                    <a:pt x="474285" y="857125"/>
                  </a:lnTo>
                  <a:lnTo>
                    <a:pt x="521398" y="872062"/>
                  </a:lnTo>
                  <a:lnTo>
                    <a:pt x="569085" y="885680"/>
                  </a:lnTo>
                  <a:lnTo>
                    <a:pt x="617325" y="897955"/>
                  </a:lnTo>
                  <a:lnTo>
                    <a:pt x="666097" y="908868"/>
                  </a:lnTo>
                  <a:lnTo>
                    <a:pt x="715379" y="918396"/>
                  </a:lnTo>
                  <a:lnTo>
                    <a:pt x="765151" y="926517"/>
                  </a:lnTo>
                  <a:lnTo>
                    <a:pt x="815390" y="933210"/>
                  </a:lnTo>
                  <a:lnTo>
                    <a:pt x="866077" y="938453"/>
                  </a:lnTo>
                  <a:lnTo>
                    <a:pt x="917190" y="942226"/>
                  </a:lnTo>
                  <a:lnTo>
                    <a:pt x="968707" y="944505"/>
                  </a:lnTo>
                  <a:lnTo>
                    <a:pt x="1020607" y="945269"/>
                  </a:lnTo>
                  <a:lnTo>
                    <a:pt x="1072475" y="944506"/>
                  </a:lnTo>
                  <a:lnTo>
                    <a:pt x="1123962" y="942232"/>
                  </a:lnTo>
                  <a:lnTo>
                    <a:pt x="1175047" y="938466"/>
                  </a:lnTo>
                  <a:lnTo>
                    <a:pt x="1225709" y="933231"/>
                  </a:lnTo>
                  <a:lnTo>
                    <a:pt x="1275928" y="926547"/>
                  </a:lnTo>
                  <a:lnTo>
                    <a:pt x="1325681" y="918436"/>
                  </a:lnTo>
                  <a:lnTo>
                    <a:pt x="1374948" y="908917"/>
                  </a:lnTo>
                  <a:lnTo>
                    <a:pt x="1423708" y="898013"/>
                  </a:lnTo>
                  <a:lnTo>
                    <a:pt x="1471939" y="885744"/>
                  </a:lnTo>
                  <a:lnTo>
                    <a:pt x="1519620" y="872131"/>
                  </a:lnTo>
                  <a:lnTo>
                    <a:pt x="1566731" y="857196"/>
                  </a:lnTo>
                  <a:lnTo>
                    <a:pt x="1613249" y="840959"/>
                  </a:lnTo>
                  <a:lnTo>
                    <a:pt x="1659155" y="823440"/>
                  </a:lnTo>
                  <a:lnTo>
                    <a:pt x="1704426" y="804662"/>
                  </a:lnTo>
                  <a:lnTo>
                    <a:pt x="1749042" y="784646"/>
                  </a:lnTo>
                  <a:lnTo>
                    <a:pt x="1792981" y="763411"/>
                  </a:lnTo>
                  <a:lnTo>
                    <a:pt x="1836222" y="740979"/>
                  </a:lnTo>
                  <a:lnTo>
                    <a:pt x="1878745" y="717372"/>
                  </a:lnTo>
                  <a:lnTo>
                    <a:pt x="1920528" y="692610"/>
                  </a:lnTo>
                  <a:lnTo>
                    <a:pt x="1961550" y="666714"/>
                  </a:lnTo>
                  <a:lnTo>
                    <a:pt x="2001789" y="639705"/>
                  </a:lnTo>
                  <a:lnTo>
                    <a:pt x="2041225" y="611604"/>
                  </a:lnTo>
                  <a:lnTo>
                    <a:pt x="1596872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25918" y="8686377"/>
              <a:ext cx="1409065" cy="2622550"/>
            </a:xfrm>
            <a:custGeom>
              <a:avLst/>
              <a:gdLst/>
              <a:ahLst/>
              <a:cxnLst/>
              <a:rect l="l" t="t" r="r" b="b"/>
              <a:pathLst>
                <a:path w="1409065" h="2622550">
                  <a:moveTo>
                    <a:pt x="120886" y="0"/>
                  </a:moveTo>
                  <a:lnTo>
                    <a:pt x="105689" y="47964"/>
                  </a:lnTo>
                  <a:lnTo>
                    <a:pt x="91461" y="96351"/>
                  </a:lnTo>
                  <a:lnTo>
                    <a:pt x="78214" y="145151"/>
                  </a:lnTo>
                  <a:lnTo>
                    <a:pt x="65959" y="194351"/>
                  </a:lnTo>
                  <a:lnTo>
                    <a:pt x="54707" y="243943"/>
                  </a:lnTo>
                  <a:lnTo>
                    <a:pt x="44472" y="293914"/>
                  </a:lnTo>
                  <a:lnTo>
                    <a:pt x="35263" y="344255"/>
                  </a:lnTo>
                  <a:lnTo>
                    <a:pt x="27094" y="394954"/>
                  </a:lnTo>
                  <a:lnTo>
                    <a:pt x="19977" y="446001"/>
                  </a:lnTo>
                  <a:lnTo>
                    <a:pt x="13922" y="497384"/>
                  </a:lnTo>
                  <a:lnTo>
                    <a:pt x="8941" y="549094"/>
                  </a:lnTo>
                  <a:lnTo>
                    <a:pt x="5047" y="601120"/>
                  </a:lnTo>
                  <a:lnTo>
                    <a:pt x="2251" y="653450"/>
                  </a:lnTo>
                  <a:lnTo>
                    <a:pt x="564" y="706074"/>
                  </a:lnTo>
                  <a:lnTo>
                    <a:pt x="0" y="758982"/>
                  </a:lnTo>
                  <a:lnTo>
                    <a:pt x="549" y="810912"/>
                  </a:lnTo>
                  <a:lnTo>
                    <a:pt x="2119" y="861416"/>
                  </a:lnTo>
                  <a:lnTo>
                    <a:pt x="4753" y="912232"/>
                  </a:lnTo>
                  <a:lnTo>
                    <a:pt x="8422" y="962766"/>
                  </a:lnTo>
                  <a:lnTo>
                    <a:pt x="13116" y="1013009"/>
                  </a:lnTo>
                  <a:lnTo>
                    <a:pt x="18825" y="1062948"/>
                  </a:lnTo>
                  <a:lnTo>
                    <a:pt x="25537" y="1112575"/>
                  </a:lnTo>
                  <a:lnTo>
                    <a:pt x="33243" y="1161879"/>
                  </a:lnTo>
                  <a:lnTo>
                    <a:pt x="41944" y="1210905"/>
                  </a:lnTo>
                  <a:lnTo>
                    <a:pt x="51594" y="1259474"/>
                  </a:lnTo>
                  <a:lnTo>
                    <a:pt x="62218" y="1307745"/>
                  </a:lnTo>
                  <a:lnTo>
                    <a:pt x="73793" y="1355650"/>
                  </a:lnTo>
                  <a:lnTo>
                    <a:pt x="86310" y="1403180"/>
                  </a:lnTo>
                  <a:lnTo>
                    <a:pt x="99757" y="1450325"/>
                  </a:lnTo>
                  <a:lnTo>
                    <a:pt x="114125" y="1497072"/>
                  </a:lnTo>
                  <a:lnTo>
                    <a:pt x="129402" y="1543413"/>
                  </a:lnTo>
                  <a:lnTo>
                    <a:pt x="145579" y="1589337"/>
                  </a:lnTo>
                  <a:lnTo>
                    <a:pt x="162645" y="1634833"/>
                  </a:lnTo>
                  <a:lnTo>
                    <a:pt x="180589" y="1679891"/>
                  </a:lnTo>
                  <a:lnTo>
                    <a:pt x="199400" y="1724501"/>
                  </a:lnTo>
                  <a:lnTo>
                    <a:pt x="219070" y="1768651"/>
                  </a:lnTo>
                  <a:lnTo>
                    <a:pt x="239586" y="1812332"/>
                  </a:lnTo>
                  <a:lnTo>
                    <a:pt x="260939" y="1855533"/>
                  </a:lnTo>
                  <a:lnTo>
                    <a:pt x="283118" y="1898244"/>
                  </a:lnTo>
                  <a:lnTo>
                    <a:pt x="306112" y="1940454"/>
                  </a:lnTo>
                  <a:lnTo>
                    <a:pt x="329912" y="1982152"/>
                  </a:lnTo>
                  <a:lnTo>
                    <a:pt x="354506" y="2023330"/>
                  </a:lnTo>
                  <a:lnTo>
                    <a:pt x="379885" y="2063975"/>
                  </a:lnTo>
                  <a:lnTo>
                    <a:pt x="406037" y="2104078"/>
                  </a:lnTo>
                  <a:lnTo>
                    <a:pt x="432952" y="2143627"/>
                  </a:lnTo>
                  <a:lnTo>
                    <a:pt x="460621" y="2182614"/>
                  </a:lnTo>
                  <a:lnTo>
                    <a:pt x="489031" y="2221027"/>
                  </a:lnTo>
                  <a:lnTo>
                    <a:pt x="518174" y="2258855"/>
                  </a:lnTo>
                  <a:lnTo>
                    <a:pt x="548037" y="2296089"/>
                  </a:lnTo>
                  <a:lnTo>
                    <a:pt x="578612" y="2332718"/>
                  </a:lnTo>
                  <a:lnTo>
                    <a:pt x="609887" y="2368731"/>
                  </a:lnTo>
                  <a:lnTo>
                    <a:pt x="641853" y="2404118"/>
                  </a:lnTo>
                  <a:lnTo>
                    <a:pt x="674497" y="2438869"/>
                  </a:lnTo>
                  <a:lnTo>
                    <a:pt x="707811" y="2472973"/>
                  </a:lnTo>
                  <a:lnTo>
                    <a:pt x="741784" y="2506420"/>
                  </a:lnTo>
                  <a:lnTo>
                    <a:pt x="776404" y="2539199"/>
                  </a:lnTo>
                  <a:lnTo>
                    <a:pt x="811663" y="2571300"/>
                  </a:lnTo>
                  <a:lnTo>
                    <a:pt x="847548" y="2602712"/>
                  </a:lnTo>
                  <a:lnTo>
                    <a:pt x="870683" y="2622178"/>
                  </a:lnTo>
                  <a:lnTo>
                    <a:pt x="1069601" y="2622178"/>
                  </a:lnTo>
                  <a:lnTo>
                    <a:pt x="1408669" y="2155232"/>
                  </a:lnTo>
                  <a:lnTo>
                    <a:pt x="1370023" y="2126098"/>
                  </a:lnTo>
                  <a:lnTo>
                    <a:pt x="1332231" y="2095917"/>
                  </a:lnTo>
                  <a:lnTo>
                    <a:pt x="1295313" y="2064713"/>
                  </a:lnTo>
                  <a:lnTo>
                    <a:pt x="1259290" y="2032505"/>
                  </a:lnTo>
                  <a:lnTo>
                    <a:pt x="1224185" y="1999317"/>
                  </a:lnTo>
                  <a:lnTo>
                    <a:pt x="1190018" y="1965168"/>
                  </a:lnTo>
                  <a:lnTo>
                    <a:pt x="1156811" y="1930082"/>
                  </a:lnTo>
                  <a:lnTo>
                    <a:pt x="1124585" y="1894078"/>
                  </a:lnTo>
                  <a:lnTo>
                    <a:pt x="1093361" y="1857180"/>
                  </a:lnTo>
                  <a:lnTo>
                    <a:pt x="1063162" y="1819408"/>
                  </a:lnTo>
                  <a:lnTo>
                    <a:pt x="1034007" y="1780783"/>
                  </a:lnTo>
                  <a:lnTo>
                    <a:pt x="1005918" y="1741328"/>
                  </a:lnTo>
                  <a:lnTo>
                    <a:pt x="978918" y="1701064"/>
                  </a:lnTo>
                  <a:lnTo>
                    <a:pt x="953027" y="1660012"/>
                  </a:lnTo>
                  <a:lnTo>
                    <a:pt x="928266" y="1618194"/>
                  </a:lnTo>
                  <a:lnTo>
                    <a:pt x="904656" y="1575632"/>
                  </a:lnTo>
                  <a:lnTo>
                    <a:pt x="882220" y="1532346"/>
                  </a:lnTo>
                  <a:lnTo>
                    <a:pt x="860979" y="1488359"/>
                  </a:lnTo>
                  <a:lnTo>
                    <a:pt x="840953" y="1443691"/>
                  </a:lnTo>
                  <a:lnTo>
                    <a:pt x="822164" y="1398365"/>
                  </a:lnTo>
                  <a:lnTo>
                    <a:pt x="804634" y="1352402"/>
                  </a:lnTo>
                  <a:lnTo>
                    <a:pt x="788383" y="1305823"/>
                  </a:lnTo>
                  <a:lnTo>
                    <a:pt x="773434" y="1258650"/>
                  </a:lnTo>
                  <a:lnTo>
                    <a:pt x="759793" y="1210848"/>
                  </a:lnTo>
                  <a:lnTo>
                    <a:pt x="747524" y="1162609"/>
                  </a:lnTo>
                  <a:lnTo>
                    <a:pt x="736607" y="1113783"/>
                  </a:lnTo>
                  <a:lnTo>
                    <a:pt x="727075" y="1064449"/>
                  </a:lnTo>
                  <a:lnTo>
                    <a:pt x="718952" y="1014629"/>
                  </a:lnTo>
                  <a:lnTo>
                    <a:pt x="712257" y="964343"/>
                  </a:lnTo>
                  <a:lnTo>
                    <a:pt x="707013" y="913614"/>
                  </a:lnTo>
                  <a:lnTo>
                    <a:pt x="703241" y="862463"/>
                  </a:lnTo>
                  <a:lnTo>
                    <a:pt x="700962" y="810912"/>
                  </a:lnTo>
                  <a:lnTo>
                    <a:pt x="700198" y="758982"/>
                  </a:lnTo>
                  <a:lnTo>
                    <a:pt x="700948" y="707452"/>
                  </a:lnTo>
                  <a:lnTo>
                    <a:pt x="703184" y="656300"/>
                  </a:lnTo>
                  <a:lnTo>
                    <a:pt x="706888" y="605547"/>
                  </a:lnTo>
                  <a:lnTo>
                    <a:pt x="712041" y="555212"/>
                  </a:lnTo>
                  <a:lnTo>
                    <a:pt x="718626" y="505319"/>
                  </a:lnTo>
                  <a:lnTo>
                    <a:pt x="726622" y="455887"/>
                  </a:lnTo>
                  <a:lnTo>
                    <a:pt x="736013" y="406938"/>
                  </a:lnTo>
                  <a:lnTo>
                    <a:pt x="746778" y="358492"/>
                  </a:lnTo>
                  <a:lnTo>
                    <a:pt x="758900" y="310572"/>
                  </a:lnTo>
                  <a:lnTo>
                    <a:pt x="772359" y="263198"/>
                  </a:lnTo>
                  <a:lnTo>
                    <a:pt x="787138" y="216391"/>
                  </a:lnTo>
                  <a:lnTo>
                    <a:pt x="120886" y="0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426158" y="8902765"/>
              <a:ext cx="1153160" cy="1939289"/>
            </a:xfrm>
            <a:custGeom>
              <a:avLst/>
              <a:gdLst/>
              <a:ahLst/>
              <a:cxnLst/>
              <a:rect l="l" t="t" r="r" b="b"/>
              <a:pathLst>
                <a:path w="1153159" h="1939290">
                  <a:moveTo>
                    <a:pt x="86939" y="0"/>
                  </a:moveTo>
                  <a:lnTo>
                    <a:pt x="72163" y="46809"/>
                  </a:lnTo>
                  <a:lnTo>
                    <a:pt x="58705" y="94185"/>
                  </a:lnTo>
                  <a:lnTo>
                    <a:pt x="46584" y="142106"/>
                  </a:lnTo>
                  <a:lnTo>
                    <a:pt x="35819" y="190551"/>
                  </a:lnTo>
                  <a:lnTo>
                    <a:pt x="26428" y="239501"/>
                  </a:lnTo>
                  <a:lnTo>
                    <a:pt x="18431" y="288933"/>
                  </a:lnTo>
                  <a:lnTo>
                    <a:pt x="11845" y="338826"/>
                  </a:lnTo>
                  <a:lnTo>
                    <a:pt x="6691" y="389161"/>
                  </a:lnTo>
                  <a:lnTo>
                    <a:pt x="2986" y="439916"/>
                  </a:lnTo>
                  <a:lnTo>
                    <a:pt x="749" y="491069"/>
                  </a:lnTo>
                  <a:lnTo>
                    <a:pt x="0" y="542601"/>
                  </a:lnTo>
                  <a:lnTo>
                    <a:pt x="764" y="594531"/>
                  </a:lnTo>
                  <a:lnTo>
                    <a:pt x="3043" y="646082"/>
                  </a:lnTo>
                  <a:lnTo>
                    <a:pt x="6815" y="697233"/>
                  </a:lnTo>
                  <a:lnTo>
                    <a:pt x="12059" y="747962"/>
                  </a:lnTo>
                  <a:lnTo>
                    <a:pt x="18753" y="798248"/>
                  </a:lnTo>
                  <a:lnTo>
                    <a:pt x="26877" y="848068"/>
                  </a:lnTo>
                  <a:lnTo>
                    <a:pt x="36408" y="897402"/>
                  </a:lnTo>
                  <a:lnTo>
                    <a:pt x="47326" y="946228"/>
                  </a:lnTo>
                  <a:lnTo>
                    <a:pt x="59609" y="994524"/>
                  </a:lnTo>
                  <a:lnTo>
                    <a:pt x="73236" y="1042270"/>
                  </a:lnTo>
                  <a:lnTo>
                    <a:pt x="88185" y="1089442"/>
                  </a:lnTo>
                  <a:lnTo>
                    <a:pt x="104435" y="1136021"/>
                  </a:lnTo>
                  <a:lnTo>
                    <a:pt x="121966" y="1181984"/>
                  </a:lnTo>
                  <a:lnTo>
                    <a:pt x="140754" y="1227310"/>
                  </a:lnTo>
                  <a:lnTo>
                    <a:pt x="160780" y="1271978"/>
                  </a:lnTo>
                  <a:lnTo>
                    <a:pt x="182022" y="1315965"/>
                  </a:lnTo>
                  <a:lnTo>
                    <a:pt x="204458" y="1359251"/>
                  </a:lnTo>
                  <a:lnTo>
                    <a:pt x="228067" y="1401813"/>
                  </a:lnTo>
                  <a:lnTo>
                    <a:pt x="252828" y="1443631"/>
                  </a:lnTo>
                  <a:lnTo>
                    <a:pt x="278719" y="1484683"/>
                  </a:lnTo>
                  <a:lnTo>
                    <a:pt x="305720" y="1524947"/>
                  </a:lnTo>
                  <a:lnTo>
                    <a:pt x="333808" y="1564403"/>
                  </a:lnTo>
                  <a:lnTo>
                    <a:pt x="362963" y="1603027"/>
                  </a:lnTo>
                  <a:lnTo>
                    <a:pt x="393163" y="1640799"/>
                  </a:lnTo>
                  <a:lnTo>
                    <a:pt x="424386" y="1677698"/>
                  </a:lnTo>
                  <a:lnTo>
                    <a:pt x="456612" y="1713701"/>
                  </a:lnTo>
                  <a:lnTo>
                    <a:pt x="489820" y="1748787"/>
                  </a:lnTo>
                  <a:lnTo>
                    <a:pt x="523986" y="1782936"/>
                  </a:lnTo>
                  <a:lnTo>
                    <a:pt x="559092" y="1816124"/>
                  </a:lnTo>
                  <a:lnTo>
                    <a:pt x="595114" y="1848332"/>
                  </a:lnTo>
                  <a:lnTo>
                    <a:pt x="632032" y="1879536"/>
                  </a:lnTo>
                  <a:lnTo>
                    <a:pt x="669825" y="1909717"/>
                  </a:lnTo>
                  <a:lnTo>
                    <a:pt x="708470" y="1938851"/>
                  </a:lnTo>
                  <a:lnTo>
                    <a:pt x="1152813" y="1326954"/>
                  </a:lnTo>
                  <a:lnTo>
                    <a:pt x="1123940" y="1304812"/>
                  </a:lnTo>
                  <a:lnTo>
                    <a:pt x="1095717" y="1281423"/>
                  </a:lnTo>
                  <a:lnTo>
                    <a:pt x="1041308" y="1230904"/>
                  </a:lnTo>
                  <a:lnTo>
                    <a:pt x="1005725" y="1193414"/>
                  </a:lnTo>
                  <a:lnTo>
                    <a:pt x="972513" y="1154545"/>
                  </a:lnTo>
                  <a:lnTo>
                    <a:pt x="941672" y="1114392"/>
                  </a:lnTo>
                  <a:lnTo>
                    <a:pt x="913202" y="1073049"/>
                  </a:lnTo>
                  <a:lnTo>
                    <a:pt x="887104" y="1030612"/>
                  </a:lnTo>
                  <a:lnTo>
                    <a:pt x="863377" y="987177"/>
                  </a:lnTo>
                  <a:lnTo>
                    <a:pt x="842022" y="942838"/>
                  </a:lnTo>
                  <a:lnTo>
                    <a:pt x="823039" y="897691"/>
                  </a:lnTo>
                  <a:lnTo>
                    <a:pt x="806428" y="851831"/>
                  </a:lnTo>
                  <a:lnTo>
                    <a:pt x="792190" y="805352"/>
                  </a:lnTo>
                  <a:lnTo>
                    <a:pt x="780324" y="758351"/>
                  </a:lnTo>
                  <a:lnTo>
                    <a:pt x="770831" y="710922"/>
                  </a:lnTo>
                  <a:lnTo>
                    <a:pt x="763710" y="663160"/>
                  </a:lnTo>
                  <a:lnTo>
                    <a:pt x="758963" y="615161"/>
                  </a:lnTo>
                  <a:lnTo>
                    <a:pt x="756589" y="567020"/>
                  </a:lnTo>
                  <a:lnTo>
                    <a:pt x="756588" y="518832"/>
                  </a:lnTo>
                  <a:lnTo>
                    <a:pt x="758961" y="470692"/>
                  </a:lnTo>
                  <a:lnTo>
                    <a:pt x="763708" y="422695"/>
                  </a:lnTo>
                  <a:lnTo>
                    <a:pt x="770829" y="374937"/>
                  </a:lnTo>
                  <a:lnTo>
                    <a:pt x="780323" y="327512"/>
                  </a:lnTo>
                  <a:lnTo>
                    <a:pt x="792192" y="280516"/>
                  </a:lnTo>
                  <a:lnTo>
                    <a:pt x="806436" y="234045"/>
                  </a:lnTo>
                  <a:lnTo>
                    <a:pt x="8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5879" y="-18761"/>
            <a:ext cx="11308715" cy="11308715"/>
          </a:xfrm>
          <a:custGeom>
            <a:avLst/>
            <a:gdLst/>
            <a:ahLst/>
            <a:cxnLst/>
            <a:rect l="l" t="t" r="r" b="b"/>
            <a:pathLst>
              <a:path w="11308715" h="11308715">
                <a:moveTo>
                  <a:pt x="0" y="11308556"/>
                </a:moveTo>
                <a:lnTo>
                  <a:pt x="11308556" y="11308556"/>
                </a:lnTo>
                <a:lnTo>
                  <a:pt x="11308556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6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77870" cy="11308715"/>
          </a:xfrm>
          <a:custGeom>
            <a:avLst/>
            <a:gdLst/>
            <a:ahLst/>
            <a:cxnLst/>
            <a:rect l="l" t="t" r="r" b="b"/>
            <a:pathLst>
              <a:path w="3277870" h="11308715">
                <a:moveTo>
                  <a:pt x="0" y="11308556"/>
                </a:moveTo>
                <a:lnTo>
                  <a:pt x="3277387" y="11308556"/>
                </a:lnTo>
                <a:lnTo>
                  <a:pt x="3277387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6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77387" y="0"/>
            <a:ext cx="5518785" cy="11308715"/>
          </a:xfrm>
          <a:custGeom>
            <a:avLst/>
            <a:gdLst/>
            <a:ahLst/>
            <a:cxnLst/>
            <a:rect l="l" t="t" r="r" b="b"/>
            <a:pathLst>
              <a:path w="5518784" h="11308715">
                <a:moveTo>
                  <a:pt x="5518156" y="0"/>
                </a:moveTo>
                <a:lnTo>
                  <a:pt x="0" y="0"/>
                </a:lnTo>
                <a:lnTo>
                  <a:pt x="0" y="11308556"/>
                </a:lnTo>
                <a:lnTo>
                  <a:pt x="5518156" y="11308556"/>
                </a:lnTo>
                <a:lnTo>
                  <a:pt x="5518156" y="0"/>
                </a:lnTo>
                <a:close/>
              </a:path>
            </a:pathLst>
          </a:custGeom>
          <a:solidFill>
            <a:srgbClr val="FFD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53956" y="2427747"/>
            <a:ext cx="10694724" cy="7315463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566420" indent="-554355">
              <a:lnSpc>
                <a:spcPct val="100000"/>
              </a:lnSpc>
              <a:spcBef>
                <a:spcPts val="944"/>
              </a:spcBef>
              <a:buAutoNum type="alphaUcParenBoth"/>
              <a:tabLst>
                <a:tab pos="567055" algn="l"/>
              </a:tabLst>
            </a:pPr>
            <a:r>
              <a:rPr lang="en-IN" sz="4000" b="1" spc="95" dirty="0">
                <a:solidFill>
                  <a:srgbClr val="FFFFFF"/>
                </a:solidFill>
                <a:latin typeface="Tahoma"/>
                <a:cs typeface="Tahoma"/>
              </a:rPr>
              <a:t> By Geography</a:t>
            </a:r>
            <a:endParaRPr sz="4000" dirty="0">
              <a:latin typeface="Tahoma"/>
              <a:cs typeface="Tahoma"/>
            </a:endParaRPr>
          </a:p>
          <a:p>
            <a:pPr marL="566420" indent="-554355">
              <a:lnSpc>
                <a:spcPct val="100000"/>
              </a:lnSpc>
              <a:spcBef>
                <a:spcPts val="850"/>
              </a:spcBef>
              <a:buAutoNum type="alphaUcParenBoth"/>
              <a:tabLst>
                <a:tab pos="567055" algn="l"/>
              </a:tabLst>
            </a:pPr>
            <a:r>
              <a:rPr lang="en-IN" sz="4000" b="1" spc="80" dirty="0">
                <a:solidFill>
                  <a:srgbClr val="FFFFFF"/>
                </a:solidFill>
                <a:latin typeface="Tahoma"/>
                <a:cs typeface="Tahoma"/>
              </a:rPr>
              <a:t> On Some </a:t>
            </a:r>
            <a:r>
              <a:rPr sz="4000" b="1" spc="80" dirty="0">
                <a:solidFill>
                  <a:srgbClr val="FFFFFF"/>
                </a:solidFill>
                <a:latin typeface="Tahoma"/>
                <a:cs typeface="Tahoma"/>
              </a:rPr>
              <a:t>Rating</a:t>
            </a:r>
            <a:r>
              <a:rPr sz="4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80" dirty="0">
                <a:solidFill>
                  <a:srgbClr val="FFFFFF"/>
                </a:solidFill>
                <a:latin typeface="Tahoma"/>
                <a:cs typeface="Tahoma"/>
              </a:rPr>
              <a:t>Parameters</a:t>
            </a:r>
            <a:endParaRPr sz="4000" dirty="0">
              <a:latin typeface="Tahoma"/>
              <a:cs typeface="Tahoma"/>
            </a:endParaRPr>
          </a:p>
          <a:p>
            <a:pPr marL="556260" indent="-544195">
              <a:lnSpc>
                <a:spcPct val="100000"/>
              </a:lnSpc>
              <a:spcBef>
                <a:spcPts val="855"/>
              </a:spcBef>
              <a:buAutoNum type="alphaUcParenBoth"/>
              <a:tabLst>
                <a:tab pos="556895" algn="l"/>
              </a:tabLst>
            </a:pPr>
            <a:r>
              <a:rPr lang="en-IN" sz="4000" b="1" spc="80" dirty="0">
                <a:solidFill>
                  <a:srgbClr val="FFFFFF"/>
                </a:solidFill>
                <a:latin typeface="Tahoma"/>
                <a:cs typeface="Tahoma"/>
              </a:rPr>
              <a:t> With </a:t>
            </a:r>
            <a:r>
              <a:rPr sz="4000" b="1" spc="80" dirty="0">
                <a:solidFill>
                  <a:srgbClr val="FFFFFF"/>
                </a:solidFill>
                <a:latin typeface="Tahoma"/>
                <a:cs typeface="Tahoma"/>
              </a:rPr>
              <a:t>Rating</a:t>
            </a:r>
            <a:r>
              <a:rPr sz="40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110" dirty="0">
                <a:solidFill>
                  <a:srgbClr val="FFFFFF"/>
                </a:solidFill>
                <a:latin typeface="Tahoma"/>
                <a:cs typeface="Tahoma"/>
              </a:rPr>
              <a:t>Weightages</a:t>
            </a:r>
            <a:endParaRPr sz="4000" dirty="0">
              <a:latin typeface="Tahoma"/>
              <a:cs typeface="Tahoma"/>
            </a:endParaRPr>
          </a:p>
          <a:p>
            <a:pPr marL="587375" indent="-575310">
              <a:lnSpc>
                <a:spcPct val="100000"/>
              </a:lnSpc>
              <a:spcBef>
                <a:spcPts val="850"/>
              </a:spcBef>
              <a:buAutoNum type="alphaUcParenBoth"/>
              <a:tabLst>
                <a:tab pos="588010" algn="l"/>
              </a:tabLst>
            </a:pPr>
            <a:r>
              <a:rPr lang="en-IN" sz="4000" b="1" spc="100" dirty="0">
                <a:solidFill>
                  <a:srgbClr val="FFFFFF"/>
                </a:solidFill>
                <a:latin typeface="Tahoma"/>
                <a:cs typeface="Tahoma"/>
              </a:rPr>
              <a:t> With </a:t>
            </a:r>
            <a:r>
              <a:rPr sz="4000" b="1" spc="100" dirty="0">
                <a:solidFill>
                  <a:srgbClr val="FFFFFF"/>
                </a:solidFill>
                <a:latin typeface="Tahoma"/>
                <a:cs typeface="Tahoma"/>
              </a:rPr>
              <a:t>Ranking</a:t>
            </a:r>
            <a:r>
              <a:rPr sz="40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65" dirty="0">
                <a:solidFill>
                  <a:srgbClr val="FFFFFF"/>
                </a:solidFill>
                <a:latin typeface="Tahoma"/>
                <a:cs typeface="Tahoma"/>
              </a:rPr>
              <a:t>Types</a:t>
            </a:r>
            <a:endParaRPr sz="4000" dirty="0">
              <a:latin typeface="Tahoma"/>
              <a:cs typeface="Tahoma"/>
            </a:endParaRPr>
          </a:p>
          <a:p>
            <a:pPr marL="536575" indent="-524510">
              <a:lnSpc>
                <a:spcPct val="100000"/>
              </a:lnSpc>
              <a:spcBef>
                <a:spcPts val="855"/>
              </a:spcBef>
              <a:buAutoNum type="alphaUcParenBoth"/>
              <a:tabLst>
                <a:tab pos="537210" algn="l"/>
              </a:tabLst>
            </a:pPr>
            <a:r>
              <a:rPr lang="en-IN" sz="4000" b="1" spc="20" dirty="0">
                <a:solidFill>
                  <a:srgbClr val="FFFFFF"/>
                </a:solidFill>
                <a:latin typeface="Tahoma"/>
                <a:cs typeface="Tahoma"/>
              </a:rPr>
              <a:t> Separate J</a:t>
            </a:r>
            <a:r>
              <a:rPr sz="4000" b="1" spc="20" dirty="0" err="1">
                <a:solidFill>
                  <a:srgbClr val="FFFFFF"/>
                </a:solidFill>
                <a:latin typeface="Tahoma"/>
                <a:cs typeface="Tahoma"/>
              </a:rPr>
              <a:t>ury</a:t>
            </a:r>
            <a:r>
              <a:rPr sz="4000" b="1" spc="2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40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85" dirty="0">
                <a:solidFill>
                  <a:srgbClr val="FFFFFF"/>
                </a:solidFill>
                <a:latin typeface="Tahoma"/>
                <a:cs typeface="Tahoma"/>
              </a:rPr>
              <a:t>Schools</a:t>
            </a:r>
            <a:endParaRPr sz="4000" dirty="0">
              <a:latin typeface="Tahoma"/>
              <a:cs typeface="Tahoma"/>
            </a:endParaRPr>
          </a:p>
          <a:p>
            <a:pPr marL="568325" indent="-556260">
              <a:lnSpc>
                <a:spcPct val="100000"/>
              </a:lnSpc>
              <a:spcBef>
                <a:spcPts val="850"/>
              </a:spcBef>
              <a:buAutoNum type="alphaUcParenBoth"/>
              <a:tabLst>
                <a:tab pos="568960" algn="l"/>
              </a:tabLst>
            </a:pPr>
            <a:r>
              <a:rPr lang="en-IN" sz="4000" b="1" spc="20" dirty="0">
                <a:solidFill>
                  <a:srgbClr val="FFFFFF"/>
                </a:solidFill>
                <a:latin typeface="Tahoma"/>
                <a:cs typeface="Tahoma"/>
              </a:rPr>
              <a:t> Separate </a:t>
            </a:r>
            <a:r>
              <a:rPr sz="4000" b="1" spc="20" dirty="0">
                <a:solidFill>
                  <a:srgbClr val="FFFFFF"/>
                </a:solidFill>
                <a:latin typeface="Tahoma"/>
                <a:cs typeface="Tahoma"/>
              </a:rPr>
              <a:t>Jury:</a:t>
            </a:r>
            <a:r>
              <a:rPr sz="40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55" dirty="0">
                <a:solidFill>
                  <a:srgbClr val="FFFFFF"/>
                </a:solidFill>
                <a:latin typeface="Tahoma"/>
                <a:cs typeface="Tahoma"/>
              </a:rPr>
              <a:t>Universities</a:t>
            </a:r>
            <a:endParaRPr sz="4000" dirty="0">
              <a:latin typeface="Tahoma"/>
              <a:cs typeface="Tahoma"/>
            </a:endParaRPr>
          </a:p>
          <a:p>
            <a:pPr marL="579755" indent="-567690">
              <a:lnSpc>
                <a:spcPct val="100000"/>
              </a:lnSpc>
              <a:spcBef>
                <a:spcPts val="855"/>
              </a:spcBef>
              <a:buAutoNum type="alphaUcParenBoth"/>
              <a:tabLst>
                <a:tab pos="580390" algn="l"/>
              </a:tabLst>
            </a:pPr>
            <a:r>
              <a:rPr lang="en-IN" sz="4000" b="1" spc="90" dirty="0">
                <a:solidFill>
                  <a:srgbClr val="FFFFFF"/>
                </a:solidFill>
                <a:latin typeface="Tahoma"/>
                <a:cs typeface="Tahoma"/>
              </a:rPr>
              <a:t> With 500+ </a:t>
            </a:r>
            <a:r>
              <a:rPr sz="4000" b="1" spc="90" dirty="0">
                <a:solidFill>
                  <a:srgbClr val="FFFFFF"/>
                </a:solidFill>
                <a:latin typeface="Tahoma"/>
                <a:cs typeface="Tahoma"/>
              </a:rPr>
              <a:t>School</a:t>
            </a:r>
            <a:r>
              <a:rPr lang="en-IN" sz="4000" b="1" spc="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40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95" dirty="0">
                <a:solidFill>
                  <a:srgbClr val="FFFFFF"/>
                </a:solidFill>
                <a:latin typeface="Tahoma"/>
                <a:cs typeface="Tahoma"/>
              </a:rPr>
              <a:t>Nomination</a:t>
            </a:r>
            <a:endParaRPr sz="4000" dirty="0">
              <a:latin typeface="Tahoma"/>
              <a:cs typeface="Tahoma"/>
            </a:endParaRPr>
          </a:p>
          <a:p>
            <a:pPr marL="525145" indent="-513080">
              <a:lnSpc>
                <a:spcPct val="100000"/>
              </a:lnSpc>
              <a:spcBef>
                <a:spcPts val="850"/>
              </a:spcBef>
              <a:buAutoNum type="alphaUcParenBoth"/>
              <a:tabLst>
                <a:tab pos="525145" algn="l"/>
                <a:tab pos="525780" algn="l"/>
              </a:tabLst>
            </a:pPr>
            <a:r>
              <a:rPr lang="en-IN" sz="4000" b="1" spc="90" dirty="0">
                <a:solidFill>
                  <a:srgbClr val="FFFFFF"/>
                </a:solidFill>
                <a:latin typeface="Tahoma"/>
                <a:cs typeface="Tahoma"/>
              </a:rPr>
              <a:t> With 500+ University</a:t>
            </a:r>
            <a:r>
              <a:rPr sz="4000" b="1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spc="95" dirty="0">
                <a:solidFill>
                  <a:srgbClr val="FFFFFF"/>
                </a:solidFill>
                <a:latin typeface="Tahoma"/>
                <a:cs typeface="Tahoma"/>
              </a:rPr>
              <a:t>Nomination</a:t>
            </a:r>
            <a:endParaRPr sz="4000" dirty="0">
              <a:latin typeface="Tahoma"/>
              <a:cs typeface="Tahoma"/>
            </a:endParaRPr>
          </a:p>
          <a:p>
            <a:pPr marL="558165" indent="-546100">
              <a:lnSpc>
                <a:spcPct val="100000"/>
              </a:lnSpc>
              <a:spcBef>
                <a:spcPts val="855"/>
              </a:spcBef>
              <a:buAutoNum type="alphaUcParenBoth"/>
              <a:tabLst>
                <a:tab pos="558800" algn="l"/>
              </a:tabLst>
            </a:pPr>
            <a:r>
              <a:rPr lang="en-IN" sz="4000" b="1" spc="80" dirty="0">
                <a:solidFill>
                  <a:srgbClr val="FFFFFF"/>
                </a:solidFill>
                <a:latin typeface="Tahoma"/>
                <a:cs typeface="Tahoma"/>
              </a:rPr>
              <a:t> Data of institutes &amp; Perceptions</a:t>
            </a:r>
          </a:p>
          <a:p>
            <a:pPr marL="558165" indent="-546100">
              <a:lnSpc>
                <a:spcPct val="100000"/>
              </a:lnSpc>
              <a:spcBef>
                <a:spcPts val="855"/>
              </a:spcBef>
              <a:buAutoNum type="alphaUcParenBoth"/>
              <a:tabLst>
                <a:tab pos="558800" algn="l"/>
              </a:tabLst>
            </a:pPr>
            <a:r>
              <a:rPr lang="en-IN" sz="4000" b="1" spc="80" dirty="0">
                <a:solidFill>
                  <a:srgbClr val="FFFFFF"/>
                </a:solidFill>
                <a:latin typeface="Tahoma"/>
                <a:cs typeface="Tahoma"/>
              </a:rPr>
              <a:t> With </a:t>
            </a:r>
            <a:r>
              <a:rPr sz="4000" b="1" spc="80" dirty="0">
                <a:solidFill>
                  <a:srgbClr val="FFFFFF"/>
                </a:solidFill>
                <a:latin typeface="Tahoma"/>
                <a:cs typeface="Tahoma"/>
              </a:rPr>
              <a:t>Disclaimers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14307" y="2922360"/>
            <a:ext cx="452755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30" dirty="0">
                <a:solidFill>
                  <a:srgbClr val="CE2D28"/>
                </a:solidFill>
              </a:rPr>
              <a:t>RATING-RANKING</a:t>
            </a:r>
            <a:endParaRPr sz="3750"/>
          </a:p>
        </p:txBody>
      </p:sp>
      <p:sp>
        <p:nvSpPr>
          <p:cNvPr id="7" name="object 7"/>
          <p:cNvSpPr txBox="1"/>
          <p:nvPr/>
        </p:nvSpPr>
        <p:spPr>
          <a:xfrm>
            <a:off x="3718285" y="3287368"/>
            <a:ext cx="452310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b="1" spc="355" dirty="0">
                <a:solidFill>
                  <a:srgbClr val="CE2D28"/>
                </a:solidFill>
                <a:latin typeface="Tahoma"/>
                <a:cs typeface="Tahoma"/>
              </a:rPr>
              <a:t>A</a:t>
            </a:r>
            <a:r>
              <a:rPr sz="5750" b="1" spc="670" dirty="0">
                <a:solidFill>
                  <a:srgbClr val="CE2D28"/>
                </a:solidFill>
                <a:latin typeface="Tahoma"/>
                <a:cs typeface="Tahoma"/>
              </a:rPr>
              <a:t>W</a:t>
            </a:r>
            <a:r>
              <a:rPr sz="5750" b="1" spc="95" dirty="0">
                <a:solidFill>
                  <a:srgbClr val="CE2D28"/>
                </a:solidFill>
                <a:latin typeface="Tahoma"/>
                <a:cs typeface="Tahoma"/>
              </a:rPr>
              <a:t>ARDING</a:t>
            </a:r>
            <a:endParaRPr sz="57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37516" y="4476439"/>
            <a:ext cx="2966085" cy="4874260"/>
            <a:chOff x="4537516" y="4476439"/>
            <a:chExt cx="2966085" cy="48742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0195" y="4524674"/>
              <a:ext cx="2880666" cy="48258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1488" y="4685490"/>
              <a:ext cx="2538090" cy="25380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7516" y="4478443"/>
              <a:ext cx="2966035" cy="29591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50184" y="4476439"/>
              <a:ext cx="2141220" cy="462280"/>
            </a:xfrm>
            <a:custGeom>
              <a:avLst/>
              <a:gdLst/>
              <a:ahLst/>
              <a:cxnLst/>
              <a:rect l="l" t="t" r="r" b="b"/>
              <a:pathLst>
                <a:path w="2141220" h="462279">
                  <a:moveTo>
                    <a:pt x="1070365" y="0"/>
                  </a:moveTo>
                  <a:lnTo>
                    <a:pt x="1017854" y="920"/>
                  </a:lnTo>
                  <a:lnTo>
                    <a:pt x="965806" y="3660"/>
                  </a:lnTo>
                  <a:lnTo>
                    <a:pt x="914252" y="8189"/>
                  </a:lnTo>
                  <a:lnTo>
                    <a:pt x="863222" y="14477"/>
                  </a:lnTo>
                  <a:lnTo>
                    <a:pt x="812748" y="22493"/>
                  </a:lnTo>
                  <a:lnTo>
                    <a:pt x="762860" y="32206"/>
                  </a:lnTo>
                  <a:lnTo>
                    <a:pt x="713589" y="43585"/>
                  </a:lnTo>
                  <a:lnTo>
                    <a:pt x="664964" y="56600"/>
                  </a:lnTo>
                  <a:lnTo>
                    <a:pt x="617018" y="71220"/>
                  </a:lnTo>
                  <a:lnTo>
                    <a:pt x="569780" y="87413"/>
                  </a:lnTo>
                  <a:lnTo>
                    <a:pt x="523281" y="105150"/>
                  </a:lnTo>
                  <a:lnTo>
                    <a:pt x="477552" y="124400"/>
                  </a:lnTo>
                  <a:lnTo>
                    <a:pt x="432623" y="145132"/>
                  </a:lnTo>
                  <a:lnTo>
                    <a:pt x="388525" y="167315"/>
                  </a:lnTo>
                  <a:lnTo>
                    <a:pt x="345289" y="190918"/>
                  </a:lnTo>
                  <a:lnTo>
                    <a:pt x="302946" y="215911"/>
                  </a:lnTo>
                  <a:lnTo>
                    <a:pt x="261525" y="242263"/>
                  </a:lnTo>
                  <a:lnTo>
                    <a:pt x="221058" y="269943"/>
                  </a:lnTo>
                  <a:lnTo>
                    <a:pt x="181576" y="298920"/>
                  </a:lnTo>
                  <a:lnTo>
                    <a:pt x="143108" y="329165"/>
                  </a:lnTo>
                  <a:lnTo>
                    <a:pt x="105686" y="360645"/>
                  </a:lnTo>
                  <a:lnTo>
                    <a:pt x="69340" y="393331"/>
                  </a:lnTo>
                  <a:lnTo>
                    <a:pt x="34101" y="427191"/>
                  </a:lnTo>
                  <a:lnTo>
                    <a:pt x="0" y="462195"/>
                  </a:lnTo>
                  <a:lnTo>
                    <a:pt x="34424" y="428256"/>
                  </a:lnTo>
                  <a:lnTo>
                    <a:pt x="69949" y="395434"/>
                  </a:lnTo>
                  <a:lnTo>
                    <a:pt x="106545" y="363757"/>
                  </a:lnTo>
                  <a:lnTo>
                    <a:pt x="144183" y="333254"/>
                  </a:lnTo>
                  <a:lnTo>
                    <a:pt x="182833" y="303955"/>
                  </a:lnTo>
                  <a:lnTo>
                    <a:pt x="222466" y="275889"/>
                  </a:lnTo>
                  <a:lnTo>
                    <a:pt x="263053" y="249086"/>
                  </a:lnTo>
                  <a:lnTo>
                    <a:pt x="304563" y="223573"/>
                  </a:lnTo>
                  <a:lnTo>
                    <a:pt x="346968" y="199381"/>
                  </a:lnTo>
                  <a:lnTo>
                    <a:pt x="390238" y="176538"/>
                  </a:lnTo>
                  <a:lnTo>
                    <a:pt x="434344" y="155074"/>
                  </a:lnTo>
                  <a:lnTo>
                    <a:pt x="479256" y="135018"/>
                  </a:lnTo>
                  <a:lnTo>
                    <a:pt x="524945" y="116398"/>
                  </a:lnTo>
                  <a:lnTo>
                    <a:pt x="571381" y="99245"/>
                  </a:lnTo>
                  <a:lnTo>
                    <a:pt x="618534" y="83587"/>
                  </a:lnTo>
                  <a:lnTo>
                    <a:pt x="666377" y="69454"/>
                  </a:lnTo>
                  <a:lnTo>
                    <a:pt x="714878" y="56874"/>
                  </a:lnTo>
                  <a:lnTo>
                    <a:pt x="764009" y="45877"/>
                  </a:lnTo>
                  <a:lnTo>
                    <a:pt x="813740" y="36491"/>
                  </a:lnTo>
                  <a:lnTo>
                    <a:pt x="864041" y="28747"/>
                  </a:lnTo>
                  <a:lnTo>
                    <a:pt x="914884" y="22673"/>
                  </a:lnTo>
                  <a:lnTo>
                    <a:pt x="966238" y="18298"/>
                  </a:lnTo>
                  <a:lnTo>
                    <a:pt x="1018075" y="15652"/>
                  </a:lnTo>
                  <a:lnTo>
                    <a:pt x="1070365" y="14763"/>
                  </a:lnTo>
                  <a:lnTo>
                    <a:pt x="1122654" y="15652"/>
                  </a:lnTo>
                  <a:lnTo>
                    <a:pt x="1174491" y="18298"/>
                  </a:lnTo>
                  <a:lnTo>
                    <a:pt x="1225846" y="22673"/>
                  </a:lnTo>
                  <a:lnTo>
                    <a:pt x="1276688" y="28747"/>
                  </a:lnTo>
                  <a:lnTo>
                    <a:pt x="1326990" y="36491"/>
                  </a:lnTo>
                  <a:lnTo>
                    <a:pt x="1376721" y="45877"/>
                  </a:lnTo>
                  <a:lnTo>
                    <a:pt x="1425851" y="56874"/>
                  </a:lnTo>
                  <a:lnTo>
                    <a:pt x="1474353" y="69454"/>
                  </a:lnTo>
                  <a:lnTo>
                    <a:pt x="1522195" y="83587"/>
                  </a:lnTo>
                  <a:lnTo>
                    <a:pt x="1569348" y="99245"/>
                  </a:lnTo>
                  <a:lnTo>
                    <a:pt x="1615784" y="116398"/>
                  </a:lnTo>
                  <a:lnTo>
                    <a:pt x="1661472" y="135018"/>
                  </a:lnTo>
                  <a:lnTo>
                    <a:pt x="1706384" y="155074"/>
                  </a:lnTo>
                  <a:lnTo>
                    <a:pt x="1750489" y="176538"/>
                  </a:lnTo>
                  <a:lnTo>
                    <a:pt x="1793759" y="199381"/>
                  </a:lnTo>
                  <a:lnTo>
                    <a:pt x="1836163" y="223573"/>
                  </a:lnTo>
                  <a:lnTo>
                    <a:pt x="1877673" y="249086"/>
                  </a:lnTo>
                  <a:lnTo>
                    <a:pt x="1918259" y="275889"/>
                  </a:lnTo>
                  <a:lnTo>
                    <a:pt x="1957891" y="303955"/>
                  </a:lnTo>
                  <a:lnTo>
                    <a:pt x="1996541" y="333254"/>
                  </a:lnTo>
                  <a:lnTo>
                    <a:pt x="2034178" y="363757"/>
                  </a:lnTo>
                  <a:lnTo>
                    <a:pt x="2070773" y="395434"/>
                  </a:lnTo>
                  <a:lnTo>
                    <a:pt x="2106297" y="428256"/>
                  </a:lnTo>
                  <a:lnTo>
                    <a:pt x="2140720" y="462195"/>
                  </a:lnTo>
                  <a:lnTo>
                    <a:pt x="2106616" y="427191"/>
                  </a:lnTo>
                  <a:lnTo>
                    <a:pt x="2071375" y="393331"/>
                  </a:lnTo>
                  <a:lnTo>
                    <a:pt x="2035028" y="360645"/>
                  </a:lnTo>
                  <a:lnTo>
                    <a:pt x="1997605" y="329165"/>
                  </a:lnTo>
                  <a:lnTo>
                    <a:pt x="1959136" y="298920"/>
                  </a:lnTo>
                  <a:lnTo>
                    <a:pt x="1919654" y="269943"/>
                  </a:lnTo>
                  <a:lnTo>
                    <a:pt x="1879187" y="242263"/>
                  </a:lnTo>
                  <a:lnTo>
                    <a:pt x="1837767" y="215911"/>
                  </a:lnTo>
                  <a:lnTo>
                    <a:pt x="1795424" y="190918"/>
                  </a:lnTo>
                  <a:lnTo>
                    <a:pt x="1752189" y="167315"/>
                  </a:lnTo>
                  <a:lnTo>
                    <a:pt x="1708092" y="145132"/>
                  </a:lnTo>
                  <a:lnTo>
                    <a:pt x="1663165" y="124400"/>
                  </a:lnTo>
                  <a:lnTo>
                    <a:pt x="1617437" y="105150"/>
                  </a:lnTo>
                  <a:lnTo>
                    <a:pt x="1570940" y="87413"/>
                  </a:lnTo>
                  <a:lnTo>
                    <a:pt x="1523703" y="71220"/>
                  </a:lnTo>
                  <a:lnTo>
                    <a:pt x="1475758" y="56600"/>
                  </a:lnTo>
                  <a:lnTo>
                    <a:pt x="1427135" y="43585"/>
                  </a:lnTo>
                  <a:lnTo>
                    <a:pt x="1377865" y="32206"/>
                  </a:lnTo>
                  <a:lnTo>
                    <a:pt x="1327978" y="22493"/>
                  </a:lnTo>
                  <a:lnTo>
                    <a:pt x="1277505" y="14477"/>
                  </a:lnTo>
                  <a:lnTo>
                    <a:pt x="1226477" y="8189"/>
                  </a:lnTo>
                  <a:lnTo>
                    <a:pt x="1174923" y="3660"/>
                  </a:lnTo>
                  <a:lnTo>
                    <a:pt x="1122876" y="920"/>
                  </a:lnTo>
                  <a:lnTo>
                    <a:pt x="1070365" y="0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4571" y="4482670"/>
              <a:ext cx="31946" cy="8101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08968" y="4487088"/>
              <a:ext cx="23495" cy="72390"/>
            </a:xfrm>
            <a:custGeom>
              <a:avLst/>
              <a:gdLst/>
              <a:ahLst/>
              <a:cxnLst/>
              <a:rect l="l" t="t" r="r" b="b"/>
              <a:pathLst>
                <a:path w="23495" h="72389">
                  <a:moveTo>
                    <a:pt x="18512" y="0"/>
                  </a:moveTo>
                  <a:lnTo>
                    <a:pt x="4649" y="0"/>
                  </a:lnTo>
                  <a:lnTo>
                    <a:pt x="0" y="4638"/>
                  </a:lnTo>
                  <a:lnTo>
                    <a:pt x="0" y="67526"/>
                  </a:lnTo>
                  <a:lnTo>
                    <a:pt x="4649" y="72175"/>
                  </a:lnTo>
                  <a:lnTo>
                    <a:pt x="10345" y="72175"/>
                  </a:lnTo>
                  <a:lnTo>
                    <a:pt x="18512" y="72175"/>
                  </a:lnTo>
                  <a:lnTo>
                    <a:pt x="23140" y="67526"/>
                  </a:lnTo>
                  <a:lnTo>
                    <a:pt x="23140" y="4638"/>
                  </a:lnTo>
                  <a:lnTo>
                    <a:pt x="1851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3420" y="4483506"/>
              <a:ext cx="34334" cy="8135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58048" y="4487947"/>
              <a:ext cx="25400" cy="72390"/>
            </a:xfrm>
            <a:custGeom>
              <a:avLst/>
              <a:gdLst/>
              <a:ahLst/>
              <a:cxnLst/>
              <a:rect l="l" t="t" r="r" b="b"/>
              <a:pathLst>
                <a:path w="25400" h="72389">
                  <a:moveTo>
                    <a:pt x="18470" y="0"/>
                  </a:moveTo>
                  <a:lnTo>
                    <a:pt x="12523" y="0"/>
                  </a:lnTo>
                  <a:lnTo>
                    <a:pt x="7298" y="178"/>
                  </a:lnTo>
                  <a:lnTo>
                    <a:pt x="4743" y="1350"/>
                  </a:lnTo>
                  <a:lnTo>
                    <a:pt x="973" y="5382"/>
                  </a:lnTo>
                  <a:lnTo>
                    <a:pt x="0" y="8010"/>
                  </a:lnTo>
                  <a:lnTo>
                    <a:pt x="2083" y="67819"/>
                  </a:lnTo>
                  <a:lnTo>
                    <a:pt x="6607" y="72207"/>
                  </a:lnTo>
                  <a:lnTo>
                    <a:pt x="12188" y="72207"/>
                  </a:lnTo>
                  <a:lnTo>
                    <a:pt x="17779" y="72008"/>
                  </a:lnTo>
                  <a:lnTo>
                    <a:pt x="20334" y="70846"/>
                  </a:lnTo>
                  <a:lnTo>
                    <a:pt x="24103" y="66814"/>
                  </a:lnTo>
                  <a:lnTo>
                    <a:pt x="25088" y="64196"/>
                  </a:lnTo>
                  <a:lnTo>
                    <a:pt x="22994" y="4366"/>
                  </a:lnTo>
                  <a:lnTo>
                    <a:pt x="1847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2375" y="4486135"/>
              <a:ext cx="36637" cy="8161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07181" y="4490575"/>
              <a:ext cx="27305" cy="72390"/>
            </a:xfrm>
            <a:custGeom>
              <a:avLst/>
              <a:gdLst/>
              <a:ahLst/>
              <a:cxnLst/>
              <a:rect l="l" t="t" r="r" b="b"/>
              <a:pathLst>
                <a:path w="27304" h="72389">
                  <a:moveTo>
                    <a:pt x="18397" y="0"/>
                  </a:moveTo>
                  <a:lnTo>
                    <a:pt x="12271" y="0"/>
                  </a:lnTo>
                  <a:lnTo>
                    <a:pt x="7015" y="376"/>
                  </a:lnTo>
                  <a:lnTo>
                    <a:pt x="4502" y="1633"/>
                  </a:lnTo>
                  <a:lnTo>
                    <a:pt x="879" y="5769"/>
                  </a:lnTo>
                  <a:lnTo>
                    <a:pt x="0" y="8450"/>
                  </a:lnTo>
                  <a:lnTo>
                    <a:pt x="4167" y="67966"/>
                  </a:lnTo>
                  <a:lnTo>
                    <a:pt x="8669" y="72186"/>
                  </a:lnTo>
                  <a:lnTo>
                    <a:pt x="14051" y="72186"/>
                  </a:lnTo>
                  <a:lnTo>
                    <a:pt x="27035" y="63715"/>
                  </a:lnTo>
                  <a:lnTo>
                    <a:pt x="22878" y="4230"/>
                  </a:lnTo>
                  <a:lnTo>
                    <a:pt x="1839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1465" y="4490522"/>
              <a:ext cx="38899" cy="8175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56449" y="4495004"/>
              <a:ext cx="29209" cy="72390"/>
            </a:xfrm>
            <a:custGeom>
              <a:avLst/>
              <a:gdLst/>
              <a:ahLst/>
              <a:cxnLst/>
              <a:rect l="l" t="t" r="r" b="b"/>
              <a:pathLst>
                <a:path w="29210" h="72389">
                  <a:moveTo>
                    <a:pt x="18397" y="0"/>
                  </a:moveTo>
                  <a:lnTo>
                    <a:pt x="12020" y="0"/>
                  </a:lnTo>
                  <a:lnTo>
                    <a:pt x="6732" y="534"/>
                  </a:lnTo>
                  <a:lnTo>
                    <a:pt x="4251" y="1884"/>
                  </a:lnTo>
                  <a:lnTo>
                    <a:pt x="785" y="6167"/>
                  </a:lnTo>
                  <a:lnTo>
                    <a:pt x="0" y="8847"/>
                  </a:lnTo>
                  <a:lnTo>
                    <a:pt x="6230" y="68092"/>
                  </a:lnTo>
                  <a:lnTo>
                    <a:pt x="10638" y="72071"/>
                  </a:lnTo>
                  <a:lnTo>
                    <a:pt x="15926" y="72071"/>
                  </a:lnTo>
                  <a:lnTo>
                    <a:pt x="28951" y="63149"/>
                  </a:lnTo>
                  <a:lnTo>
                    <a:pt x="22732" y="3968"/>
                  </a:lnTo>
                  <a:lnTo>
                    <a:pt x="1839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0776" y="4496679"/>
              <a:ext cx="41087" cy="818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05917" y="4501108"/>
              <a:ext cx="31750" cy="72390"/>
            </a:xfrm>
            <a:custGeom>
              <a:avLst/>
              <a:gdLst/>
              <a:ahLst/>
              <a:cxnLst/>
              <a:rect l="l" t="t" r="r" b="b"/>
              <a:pathLst>
                <a:path w="31750" h="72389">
                  <a:moveTo>
                    <a:pt x="18187" y="0"/>
                  </a:moveTo>
                  <a:lnTo>
                    <a:pt x="13099" y="0"/>
                  </a:lnTo>
                  <a:lnTo>
                    <a:pt x="6450" y="816"/>
                  </a:lnTo>
                  <a:lnTo>
                    <a:pt x="4031" y="2251"/>
                  </a:lnTo>
                  <a:lnTo>
                    <a:pt x="701" y="6649"/>
                  </a:lnTo>
                  <a:lnTo>
                    <a:pt x="0" y="9360"/>
                  </a:lnTo>
                  <a:lnTo>
                    <a:pt x="8261" y="68175"/>
                  </a:lnTo>
                  <a:lnTo>
                    <a:pt x="12669" y="72018"/>
                  </a:lnTo>
                  <a:lnTo>
                    <a:pt x="17769" y="72018"/>
                  </a:lnTo>
                  <a:lnTo>
                    <a:pt x="19203" y="71914"/>
                  </a:lnTo>
                  <a:lnTo>
                    <a:pt x="27308" y="70772"/>
                  </a:lnTo>
                  <a:lnTo>
                    <a:pt x="31245" y="65526"/>
                  </a:lnTo>
                  <a:lnTo>
                    <a:pt x="22564" y="3811"/>
                  </a:lnTo>
                  <a:lnTo>
                    <a:pt x="181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50348" y="4504585"/>
              <a:ext cx="43255" cy="818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55646" y="4509014"/>
              <a:ext cx="33020" cy="72390"/>
            </a:xfrm>
            <a:custGeom>
              <a:avLst/>
              <a:gdLst/>
              <a:ahLst/>
              <a:cxnLst/>
              <a:rect l="l" t="t" r="r" b="b"/>
              <a:pathLst>
                <a:path w="33020" h="72389">
                  <a:moveTo>
                    <a:pt x="18114" y="0"/>
                  </a:moveTo>
                  <a:lnTo>
                    <a:pt x="12533" y="0"/>
                  </a:lnTo>
                  <a:lnTo>
                    <a:pt x="6135" y="1057"/>
                  </a:lnTo>
                  <a:lnTo>
                    <a:pt x="3769" y="2575"/>
                  </a:lnTo>
                  <a:lnTo>
                    <a:pt x="607" y="7078"/>
                  </a:lnTo>
                  <a:lnTo>
                    <a:pt x="0" y="9811"/>
                  </a:lnTo>
                  <a:lnTo>
                    <a:pt x="10303" y="68207"/>
                  </a:lnTo>
                  <a:lnTo>
                    <a:pt x="14585" y="71809"/>
                  </a:lnTo>
                  <a:lnTo>
                    <a:pt x="19601" y="71809"/>
                  </a:lnTo>
                  <a:lnTo>
                    <a:pt x="20187" y="71809"/>
                  </a:lnTo>
                  <a:lnTo>
                    <a:pt x="26522" y="70741"/>
                  </a:lnTo>
                  <a:lnTo>
                    <a:pt x="28889" y="69243"/>
                  </a:lnTo>
                  <a:lnTo>
                    <a:pt x="32072" y="64699"/>
                  </a:lnTo>
                  <a:lnTo>
                    <a:pt x="32669" y="61966"/>
                  </a:lnTo>
                  <a:lnTo>
                    <a:pt x="22386" y="3581"/>
                  </a:lnTo>
                  <a:lnTo>
                    <a:pt x="1811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0244" y="4514260"/>
              <a:ext cx="45380" cy="817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05721" y="4518679"/>
              <a:ext cx="34925" cy="71755"/>
            </a:xfrm>
            <a:custGeom>
              <a:avLst/>
              <a:gdLst/>
              <a:ahLst/>
              <a:cxnLst/>
              <a:rect l="l" t="t" r="r" b="b"/>
              <a:pathLst>
                <a:path w="34925" h="71754">
                  <a:moveTo>
                    <a:pt x="17947" y="0"/>
                  </a:moveTo>
                  <a:lnTo>
                    <a:pt x="12397" y="0"/>
                  </a:lnTo>
                  <a:lnTo>
                    <a:pt x="5811" y="1308"/>
                  </a:lnTo>
                  <a:lnTo>
                    <a:pt x="3486" y="2910"/>
                  </a:lnTo>
                  <a:lnTo>
                    <a:pt x="502" y="7518"/>
                  </a:lnTo>
                  <a:lnTo>
                    <a:pt x="0" y="10271"/>
                  </a:lnTo>
                  <a:lnTo>
                    <a:pt x="12292" y="68113"/>
                  </a:lnTo>
                  <a:lnTo>
                    <a:pt x="16533" y="71558"/>
                  </a:lnTo>
                  <a:lnTo>
                    <a:pt x="21381" y="71558"/>
                  </a:lnTo>
                  <a:lnTo>
                    <a:pt x="22093" y="71558"/>
                  </a:lnTo>
                  <a:lnTo>
                    <a:pt x="28616" y="70238"/>
                  </a:lnTo>
                  <a:lnTo>
                    <a:pt x="30930" y="68668"/>
                  </a:lnTo>
                  <a:lnTo>
                    <a:pt x="33936" y="64018"/>
                  </a:lnTo>
                  <a:lnTo>
                    <a:pt x="34470" y="61265"/>
                  </a:lnTo>
                  <a:lnTo>
                    <a:pt x="22177" y="3434"/>
                  </a:lnTo>
                  <a:lnTo>
                    <a:pt x="179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0539" y="4525652"/>
              <a:ext cx="47422" cy="8158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656141" y="4530081"/>
              <a:ext cx="36830" cy="71755"/>
            </a:xfrm>
            <a:custGeom>
              <a:avLst/>
              <a:gdLst/>
              <a:ahLst/>
              <a:cxnLst/>
              <a:rect l="l" t="t" r="r" b="b"/>
              <a:pathLst>
                <a:path w="36829" h="71754">
                  <a:moveTo>
                    <a:pt x="17842" y="0"/>
                  </a:moveTo>
                  <a:lnTo>
                    <a:pt x="13120" y="0"/>
                  </a:lnTo>
                  <a:lnTo>
                    <a:pt x="11434" y="104"/>
                  </a:lnTo>
                  <a:lnTo>
                    <a:pt x="5518" y="1581"/>
                  </a:lnTo>
                  <a:lnTo>
                    <a:pt x="3245" y="3235"/>
                  </a:lnTo>
                  <a:lnTo>
                    <a:pt x="418" y="7968"/>
                  </a:lnTo>
                  <a:lnTo>
                    <a:pt x="0" y="10732"/>
                  </a:lnTo>
                  <a:lnTo>
                    <a:pt x="14292" y="68018"/>
                  </a:lnTo>
                  <a:lnTo>
                    <a:pt x="18418" y="71243"/>
                  </a:lnTo>
                  <a:lnTo>
                    <a:pt x="23161" y="71243"/>
                  </a:lnTo>
                  <a:lnTo>
                    <a:pt x="36239" y="60479"/>
                  </a:lnTo>
                  <a:lnTo>
                    <a:pt x="21957" y="3225"/>
                  </a:lnTo>
                  <a:lnTo>
                    <a:pt x="1784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1274" y="4538783"/>
              <a:ext cx="49443" cy="813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07033" y="4543191"/>
              <a:ext cx="38100" cy="71120"/>
            </a:xfrm>
            <a:custGeom>
              <a:avLst/>
              <a:gdLst/>
              <a:ahLst/>
              <a:cxnLst/>
              <a:rect l="l" t="t" r="r" b="b"/>
              <a:pathLst>
                <a:path w="38100" h="71120">
                  <a:moveTo>
                    <a:pt x="17643" y="0"/>
                  </a:moveTo>
                  <a:lnTo>
                    <a:pt x="12125" y="0"/>
                  </a:lnTo>
                  <a:lnTo>
                    <a:pt x="11161" y="146"/>
                  </a:lnTo>
                  <a:lnTo>
                    <a:pt x="5172" y="1853"/>
                  </a:lnTo>
                  <a:lnTo>
                    <a:pt x="2984" y="3591"/>
                  </a:lnTo>
                  <a:lnTo>
                    <a:pt x="303" y="8408"/>
                  </a:lnTo>
                  <a:lnTo>
                    <a:pt x="0" y="11193"/>
                  </a:lnTo>
                  <a:lnTo>
                    <a:pt x="16219" y="67778"/>
                  </a:lnTo>
                  <a:lnTo>
                    <a:pt x="20313" y="70866"/>
                  </a:lnTo>
                  <a:lnTo>
                    <a:pt x="24899" y="70866"/>
                  </a:lnTo>
                  <a:lnTo>
                    <a:pt x="37946" y="59652"/>
                  </a:lnTo>
                  <a:lnTo>
                    <a:pt x="21727" y="3078"/>
                  </a:lnTo>
                  <a:lnTo>
                    <a:pt x="1764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52542" y="4553588"/>
              <a:ext cx="51359" cy="8105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558417" y="4558028"/>
              <a:ext cx="40640" cy="70485"/>
            </a:xfrm>
            <a:custGeom>
              <a:avLst/>
              <a:gdLst/>
              <a:ahLst/>
              <a:cxnLst/>
              <a:rect l="l" t="t" r="r" b="b"/>
              <a:pathLst>
                <a:path w="40639" h="70485">
                  <a:moveTo>
                    <a:pt x="17507" y="0"/>
                  </a:moveTo>
                  <a:lnTo>
                    <a:pt x="11957" y="0"/>
                  </a:lnTo>
                  <a:lnTo>
                    <a:pt x="10889" y="178"/>
                  </a:lnTo>
                  <a:lnTo>
                    <a:pt x="4858" y="2125"/>
                  </a:lnTo>
                  <a:lnTo>
                    <a:pt x="2722" y="3947"/>
                  </a:lnTo>
                  <a:lnTo>
                    <a:pt x="219" y="8847"/>
                  </a:lnTo>
                  <a:lnTo>
                    <a:pt x="0" y="11643"/>
                  </a:lnTo>
                  <a:lnTo>
                    <a:pt x="18166" y="67537"/>
                  </a:lnTo>
                  <a:lnTo>
                    <a:pt x="22124" y="70406"/>
                  </a:lnTo>
                  <a:lnTo>
                    <a:pt x="26616" y="70406"/>
                  </a:lnTo>
                  <a:lnTo>
                    <a:pt x="27685" y="70406"/>
                  </a:lnTo>
                  <a:lnTo>
                    <a:pt x="28763" y="70249"/>
                  </a:lnTo>
                  <a:lnTo>
                    <a:pt x="37548" y="67390"/>
                  </a:lnTo>
                  <a:lnTo>
                    <a:pt x="40522" y="61547"/>
                  </a:lnTo>
                  <a:lnTo>
                    <a:pt x="21454" y="2869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04356" y="4570122"/>
              <a:ext cx="53244" cy="8064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10376" y="4574551"/>
              <a:ext cx="41275" cy="70485"/>
            </a:xfrm>
            <a:custGeom>
              <a:avLst/>
              <a:gdLst/>
              <a:ahLst/>
              <a:cxnLst/>
              <a:rect l="l" t="t" r="r" b="b"/>
              <a:pathLst>
                <a:path w="41275" h="70485">
                  <a:moveTo>
                    <a:pt x="17287" y="0"/>
                  </a:moveTo>
                  <a:lnTo>
                    <a:pt x="11769" y="0"/>
                  </a:lnTo>
                  <a:lnTo>
                    <a:pt x="10575" y="219"/>
                  </a:lnTo>
                  <a:lnTo>
                    <a:pt x="4512" y="2418"/>
                  </a:lnTo>
                  <a:lnTo>
                    <a:pt x="2450" y="4303"/>
                  </a:lnTo>
                  <a:lnTo>
                    <a:pt x="104" y="9298"/>
                  </a:lnTo>
                  <a:lnTo>
                    <a:pt x="0" y="12104"/>
                  </a:lnTo>
                  <a:lnTo>
                    <a:pt x="20041" y="67181"/>
                  </a:lnTo>
                  <a:lnTo>
                    <a:pt x="23946" y="69914"/>
                  </a:lnTo>
                  <a:lnTo>
                    <a:pt x="28281" y="69914"/>
                  </a:lnTo>
                  <a:lnTo>
                    <a:pt x="29475" y="69914"/>
                  </a:lnTo>
                  <a:lnTo>
                    <a:pt x="41213" y="57788"/>
                  </a:lnTo>
                  <a:lnTo>
                    <a:pt x="21182" y="2722"/>
                  </a:lnTo>
                  <a:lnTo>
                    <a:pt x="172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56807" y="4588310"/>
              <a:ext cx="55045" cy="8015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462943" y="4592729"/>
              <a:ext cx="44450" cy="69850"/>
            </a:xfrm>
            <a:custGeom>
              <a:avLst/>
              <a:gdLst/>
              <a:ahLst/>
              <a:cxnLst/>
              <a:rect l="l" t="t" r="r" b="b"/>
              <a:pathLst>
                <a:path w="44450" h="69850">
                  <a:moveTo>
                    <a:pt x="17119" y="0"/>
                  </a:moveTo>
                  <a:lnTo>
                    <a:pt x="11591" y="0"/>
                  </a:lnTo>
                  <a:lnTo>
                    <a:pt x="10292" y="251"/>
                  </a:lnTo>
                  <a:lnTo>
                    <a:pt x="4188" y="2711"/>
                  </a:lnTo>
                  <a:lnTo>
                    <a:pt x="2177" y="4670"/>
                  </a:lnTo>
                  <a:lnTo>
                    <a:pt x="31" y="9758"/>
                  </a:lnTo>
                  <a:lnTo>
                    <a:pt x="0" y="12544"/>
                  </a:lnTo>
                  <a:lnTo>
                    <a:pt x="21926" y="66804"/>
                  </a:lnTo>
                  <a:lnTo>
                    <a:pt x="25695" y="69348"/>
                  </a:lnTo>
                  <a:lnTo>
                    <a:pt x="29925" y="69348"/>
                  </a:lnTo>
                  <a:lnTo>
                    <a:pt x="31245" y="69348"/>
                  </a:lnTo>
                  <a:lnTo>
                    <a:pt x="32543" y="69118"/>
                  </a:lnTo>
                  <a:lnTo>
                    <a:pt x="41339" y="65547"/>
                  </a:lnTo>
                  <a:lnTo>
                    <a:pt x="43893" y="59506"/>
                  </a:lnTo>
                  <a:lnTo>
                    <a:pt x="20878" y="2533"/>
                  </a:lnTo>
                  <a:lnTo>
                    <a:pt x="1711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9960" y="4608132"/>
              <a:ext cx="56783" cy="795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416117" y="4612561"/>
              <a:ext cx="45720" cy="69215"/>
            </a:xfrm>
            <a:custGeom>
              <a:avLst/>
              <a:gdLst/>
              <a:ahLst/>
              <a:cxnLst/>
              <a:rect l="l" t="t" r="r" b="b"/>
              <a:pathLst>
                <a:path w="45720" h="69214">
                  <a:moveTo>
                    <a:pt x="16952" y="0"/>
                  </a:moveTo>
                  <a:lnTo>
                    <a:pt x="11434" y="0"/>
                  </a:lnTo>
                  <a:lnTo>
                    <a:pt x="10031" y="303"/>
                  </a:lnTo>
                  <a:lnTo>
                    <a:pt x="3916" y="3026"/>
                  </a:lnTo>
                  <a:lnTo>
                    <a:pt x="1989" y="5057"/>
                  </a:lnTo>
                  <a:lnTo>
                    <a:pt x="0" y="10198"/>
                  </a:lnTo>
                  <a:lnTo>
                    <a:pt x="73" y="13004"/>
                  </a:lnTo>
                  <a:lnTo>
                    <a:pt x="23810" y="66322"/>
                  </a:lnTo>
                  <a:lnTo>
                    <a:pt x="27527" y="68741"/>
                  </a:lnTo>
                  <a:lnTo>
                    <a:pt x="31611" y="68741"/>
                  </a:lnTo>
                  <a:lnTo>
                    <a:pt x="33046" y="68741"/>
                  </a:lnTo>
                  <a:lnTo>
                    <a:pt x="34459" y="68427"/>
                  </a:lnTo>
                  <a:lnTo>
                    <a:pt x="43234" y="64511"/>
                  </a:lnTo>
                  <a:lnTo>
                    <a:pt x="45590" y="58396"/>
                  </a:lnTo>
                  <a:lnTo>
                    <a:pt x="20669" y="2397"/>
                  </a:lnTo>
                  <a:lnTo>
                    <a:pt x="1695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63825" y="4629587"/>
              <a:ext cx="58479" cy="7897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370004" y="4634026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79">
                  <a:moveTo>
                    <a:pt x="16847" y="0"/>
                  </a:moveTo>
                  <a:lnTo>
                    <a:pt x="11308" y="0"/>
                  </a:lnTo>
                  <a:lnTo>
                    <a:pt x="9790" y="335"/>
                  </a:lnTo>
                  <a:lnTo>
                    <a:pt x="3654" y="3329"/>
                  </a:lnTo>
                  <a:lnTo>
                    <a:pt x="1790" y="5444"/>
                  </a:lnTo>
                  <a:lnTo>
                    <a:pt x="0" y="10648"/>
                  </a:lnTo>
                  <a:lnTo>
                    <a:pt x="178" y="13455"/>
                  </a:lnTo>
                  <a:lnTo>
                    <a:pt x="25716" y="65799"/>
                  </a:lnTo>
                  <a:lnTo>
                    <a:pt x="29287" y="68050"/>
                  </a:lnTo>
                  <a:lnTo>
                    <a:pt x="33276" y="68050"/>
                  </a:lnTo>
                  <a:lnTo>
                    <a:pt x="34836" y="68050"/>
                  </a:lnTo>
                  <a:lnTo>
                    <a:pt x="36344" y="67694"/>
                  </a:lnTo>
                  <a:lnTo>
                    <a:pt x="45119" y="63411"/>
                  </a:lnTo>
                  <a:lnTo>
                    <a:pt x="47244" y="57202"/>
                  </a:lnTo>
                  <a:lnTo>
                    <a:pt x="20428" y="2219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18508" y="4652633"/>
              <a:ext cx="60071" cy="7825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324685" y="4657062"/>
              <a:ext cx="48895" cy="67945"/>
            </a:xfrm>
            <a:custGeom>
              <a:avLst/>
              <a:gdLst/>
              <a:ahLst/>
              <a:cxnLst/>
              <a:rect l="l" t="t" r="r" b="b"/>
              <a:pathLst>
                <a:path w="48895" h="67945">
                  <a:moveTo>
                    <a:pt x="16680" y="0"/>
                  </a:moveTo>
                  <a:lnTo>
                    <a:pt x="11161" y="0"/>
                  </a:lnTo>
                  <a:lnTo>
                    <a:pt x="9528" y="408"/>
                  </a:lnTo>
                  <a:lnTo>
                    <a:pt x="3403" y="3664"/>
                  </a:lnTo>
                  <a:lnTo>
                    <a:pt x="1612" y="5853"/>
                  </a:lnTo>
                  <a:lnTo>
                    <a:pt x="0" y="11099"/>
                  </a:lnTo>
                  <a:lnTo>
                    <a:pt x="272" y="13905"/>
                  </a:lnTo>
                  <a:lnTo>
                    <a:pt x="27548" y="65202"/>
                  </a:lnTo>
                  <a:lnTo>
                    <a:pt x="31056" y="67317"/>
                  </a:lnTo>
                  <a:lnTo>
                    <a:pt x="34888" y="67317"/>
                  </a:lnTo>
                  <a:lnTo>
                    <a:pt x="36574" y="67317"/>
                  </a:lnTo>
                  <a:lnTo>
                    <a:pt x="38197" y="66898"/>
                  </a:lnTo>
                  <a:lnTo>
                    <a:pt x="46920" y="62259"/>
                  </a:lnTo>
                  <a:lnTo>
                    <a:pt x="48836" y="55998"/>
                  </a:lnTo>
                  <a:lnTo>
                    <a:pt x="20177" y="2094"/>
                  </a:lnTo>
                  <a:lnTo>
                    <a:pt x="1668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4038" y="4677270"/>
              <a:ext cx="61610" cy="7744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280226" y="4681689"/>
              <a:ext cx="50800" cy="66675"/>
            </a:xfrm>
            <a:custGeom>
              <a:avLst/>
              <a:gdLst/>
              <a:ahLst/>
              <a:cxnLst/>
              <a:rect l="l" t="t" r="r" b="b"/>
              <a:pathLst>
                <a:path w="50800" h="66675">
                  <a:moveTo>
                    <a:pt x="16491" y="0"/>
                  </a:moveTo>
                  <a:lnTo>
                    <a:pt x="11015" y="0"/>
                  </a:lnTo>
                  <a:lnTo>
                    <a:pt x="9235" y="492"/>
                  </a:lnTo>
                  <a:lnTo>
                    <a:pt x="3130" y="3999"/>
                  </a:lnTo>
                  <a:lnTo>
                    <a:pt x="1424" y="6230"/>
                  </a:lnTo>
                  <a:lnTo>
                    <a:pt x="0" y="11549"/>
                  </a:lnTo>
                  <a:lnTo>
                    <a:pt x="366" y="14355"/>
                  </a:lnTo>
                  <a:lnTo>
                    <a:pt x="29349" y="64532"/>
                  </a:lnTo>
                  <a:lnTo>
                    <a:pt x="32784" y="66500"/>
                  </a:lnTo>
                  <a:lnTo>
                    <a:pt x="36470" y="66500"/>
                  </a:lnTo>
                  <a:lnTo>
                    <a:pt x="38260" y="66500"/>
                  </a:lnTo>
                  <a:lnTo>
                    <a:pt x="40030" y="66018"/>
                  </a:lnTo>
                  <a:lnTo>
                    <a:pt x="48658" y="61034"/>
                  </a:lnTo>
                  <a:lnTo>
                    <a:pt x="50364" y="54699"/>
                  </a:lnTo>
                  <a:lnTo>
                    <a:pt x="19936" y="1978"/>
                  </a:lnTo>
                  <a:lnTo>
                    <a:pt x="1649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30479" y="4703427"/>
              <a:ext cx="63066" cy="7657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236646" y="4707846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70" h="66039">
                  <a:moveTo>
                    <a:pt x="16355" y="0"/>
                  </a:moveTo>
                  <a:lnTo>
                    <a:pt x="10858" y="0"/>
                  </a:lnTo>
                  <a:lnTo>
                    <a:pt x="8963" y="554"/>
                  </a:lnTo>
                  <a:lnTo>
                    <a:pt x="2879" y="4345"/>
                  </a:lnTo>
                  <a:lnTo>
                    <a:pt x="1246" y="6638"/>
                  </a:lnTo>
                  <a:lnTo>
                    <a:pt x="0" y="12020"/>
                  </a:lnTo>
                  <a:lnTo>
                    <a:pt x="460" y="14784"/>
                  </a:lnTo>
                  <a:lnTo>
                    <a:pt x="31140" y="63830"/>
                  </a:lnTo>
                  <a:lnTo>
                    <a:pt x="34428" y="65641"/>
                  </a:lnTo>
                  <a:lnTo>
                    <a:pt x="38019" y="65641"/>
                  </a:lnTo>
                  <a:lnTo>
                    <a:pt x="39935" y="65641"/>
                  </a:lnTo>
                  <a:lnTo>
                    <a:pt x="41820" y="65118"/>
                  </a:lnTo>
                  <a:lnTo>
                    <a:pt x="50375" y="59757"/>
                  </a:lnTo>
                  <a:lnTo>
                    <a:pt x="51862" y="53349"/>
                  </a:lnTo>
                  <a:lnTo>
                    <a:pt x="19643" y="1811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87904" y="4731091"/>
              <a:ext cx="64427" cy="7563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194040" y="4735531"/>
              <a:ext cx="53340" cy="64769"/>
            </a:xfrm>
            <a:custGeom>
              <a:avLst/>
              <a:gdLst/>
              <a:ahLst/>
              <a:cxnLst/>
              <a:rect l="l" t="t" r="r" b="b"/>
              <a:pathLst>
                <a:path w="53339" h="64770">
                  <a:moveTo>
                    <a:pt x="16146" y="0"/>
                  </a:moveTo>
                  <a:lnTo>
                    <a:pt x="10638" y="0"/>
                  </a:lnTo>
                  <a:lnTo>
                    <a:pt x="8648" y="596"/>
                  </a:lnTo>
                  <a:lnTo>
                    <a:pt x="2607" y="4680"/>
                  </a:lnTo>
                  <a:lnTo>
                    <a:pt x="1057" y="7025"/>
                  </a:lnTo>
                  <a:lnTo>
                    <a:pt x="0" y="12449"/>
                  </a:lnTo>
                  <a:lnTo>
                    <a:pt x="565" y="15203"/>
                  </a:lnTo>
                  <a:lnTo>
                    <a:pt x="32836" y="63024"/>
                  </a:lnTo>
                  <a:lnTo>
                    <a:pt x="36040" y="64741"/>
                  </a:lnTo>
                  <a:lnTo>
                    <a:pt x="39506" y="64741"/>
                  </a:lnTo>
                  <a:lnTo>
                    <a:pt x="41548" y="64741"/>
                  </a:lnTo>
                  <a:lnTo>
                    <a:pt x="43537" y="64123"/>
                  </a:lnTo>
                  <a:lnTo>
                    <a:pt x="52008" y="58406"/>
                  </a:lnTo>
                  <a:lnTo>
                    <a:pt x="53275" y="51967"/>
                  </a:lnTo>
                  <a:lnTo>
                    <a:pt x="19350" y="1696"/>
                  </a:lnTo>
                  <a:lnTo>
                    <a:pt x="1614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46314" y="4760232"/>
              <a:ext cx="65746" cy="7460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152439" y="4764661"/>
              <a:ext cx="54610" cy="64135"/>
            </a:xfrm>
            <a:custGeom>
              <a:avLst/>
              <a:gdLst/>
              <a:ahLst/>
              <a:cxnLst/>
              <a:rect l="l" t="t" r="r" b="b"/>
              <a:pathLst>
                <a:path w="54610" h="64135">
                  <a:moveTo>
                    <a:pt x="15905" y="0"/>
                  </a:moveTo>
                  <a:lnTo>
                    <a:pt x="10408" y="0"/>
                  </a:lnTo>
                  <a:lnTo>
                    <a:pt x="8324" y="691"/>
                  </a:lnTo>
                  <a:lnTo>
                    <a:pt x="2324" y="5026"/>
                  </a:lnTo>
                  <a:lnTo>
                    <a:pt x="869" y="7444"/>
                  </a:lnTo>
                  <a:lnTo>
                    <a:pt x="0" y="12879"/>
                  </a:lnTo>
                  <a:lnTo>
                    <a:pt x="649" y="15601"/>
                  </a:lnTo>
                  <a:lnTo>
                    <a:pt x="34501" y="62186"/>
                  </a:lnTo>
                  <a:lnTo>
                    <a:pt x="37632" y="63767"/>
                  </a:lnTo>
                  <a:lnTo>
                    <a:pt x="40941" y="63767"/>
                  </a:lnTo>
                  <a:lnTo>
                    <a:pt x="43119" y="63767"/>
                  </a:lnTo>
                  <a:lnTo>
                    <a:pt x="45202" y="63087"/>
                  </a:lnTo>
                  <a:lnTo>
                    <a:pt x="53569" y="57013"/>
                  </a:lnTo>
                  <a:lnTo>
                    <a:pt x="54595" y="50542"/>
                  </a:lnTo>
                  <a:lnTo>
                    <a:pt x="19036" y="1602"/>
                  </a:lnTo>
                  <a:lnTo>
                    <a:pt x="1590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05813" y="4790796"/>
              <a:ext cx="66950" cy="735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111875" y="4795225"/>
              <a:ext cx="56515" cy="62865"/>
            </a:xfrm>
            <a:custGeom>
              <a:avLst/>
              <a:gdLst/>
              <a:ahLst/>
              <a:cxnLst/>
              <a:rect l="l" t="t" r="r" b="b"/>
              <a:pathLst>
                <a:path w="56514" h="62864">
                  <a:moveTo>
                    <a:pt x="15716" y="0"/>
                  </a:moveTo>
                  <a:lnTo>
                    <a:pt x="10209" y="0"/>
                  </a:lnTo>
                  <a:lnTo>
                    <a:pt x="8010" y="743"/>
                  </a:lnTo>
                  <a:lnTo>
                    <a:pt x="2073" y="5413"/>
                  </a:lnTo>
                  <a:lnTo>
                    <a:pt x="680" y="7853"/>
                  </a:lnTo>
                  <a:lnTo>
                    <a:pt x="0" y="13339"/>
                  </a:lnTo>
                  <a:lnTo>
                    <a:pt x="753" y="16041"/>
                  </a:lnTo>
                  <a:lnTo>
                    <a:pt x="36145" y="61307"/>
                  </a:lnTo>
                  <a:lnTo>
                    <a:pt x="39129" y="62772"/>
                  </a:lnTo>
                  <a:lnTo>
                    <a:pt x="42344" y="62772"/>
                  </a:lnTo>
                  <a:lnTo>
                    <a:pt x="44647" y="62772"/>
                  </a:lnTo>
                  <a:lnTo>
                    <a:pt x="46836" y="62019"/>
                  </a:lnTo>
                  <a:lnTo>
                    <a:pt x="55087" y="55558"/>
                  </a:lnTo>
                  <a:lnTo>
                    <a:pt x="55893" y="49035"/>
                  </a:lnTo>
                  <a:lnTo>
                    <a:pt x="18701" y="1465"/>
                  </a:lnTo>
                  <a:lnTo>
                    <a:pt x="1571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66421" y="4822785"/>
              <a:ext cx="68081" cy="7234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072452" y="4827193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15465" y="0"/>
                  </a:moveTo>
                  <a:lnTo>
                    <a:pt x="9989" y="0"/>
                  </a:lnTo>
                  <a:lnTo>
                    <a:pt x="7633" y="848"/>
                  </a:lnTo>
                  <a:lnTo>
                    <a:pt x="1780" y="5790"/>
                  </a:lnTo>
                  <a:lnTo>
                    <a:pt x="471" y="8282"/>
                  </a:lnTo>
                  <a:lnTo>
                    <a:pt x="0" y="13779"/>
                  </a:lnTo>
                  <a:lnTo>
                    <a:pt x="848" y="16460"/>
                  </a:lnTo>
                  <a:lnTo>
                    <a:pt x="37705" y="60375"/>
                  </a:lnTo>
                  <a:lnTo>
                    <a:pt x="40595" y="61704"/>
                  </a:lnTo>
                  <a:lnTo>
                    <a:pt x="43663" y="61704"/>
                  </a:lnTo>
                  <a:lnTo>
                    <a:pt x="46103" y="61704"/>
                  </a:lnTo>
                  <a:lnTo>
                    <a:pt x="48396" y="60877"/>
                  </a:lnTo>
                  <a:lnTo>
                    <a:pt x="56521" y="54061"/>
                  </a:lnTo>
                  <a:lnTo>
                    <a:pt x="57097" y="47516"/>
                  </a:lnTo>
                  <a:lnTo>
                    <a:pt x="18365" y="1350"/>
                  </a:lnTo>
                  <a:lnTo>
                    <a:pt x="1546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8181" y="4856113"/>
              <a:ext cx="69149" cy="7109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034160" y="4860543"/>
              <a:ext cx="58419" cy="60960"/>
            </a:xfrm>
            <a:custGeom>
              <a:avLst/>
              <a:gdLst/>
              <a:ahLst/>
              <a:cxnLst/>
              <a:rect l="l" t="t" r="r" b="b"/>
              <a:pathLst>
                <a:path w="58420" h="60960">
                  <a:moveTo>
                    <a:pt x="15203" y="0"/>
                  </a:moveTo>
                  <a:lnTo>
                    <a:pt x="9737" y="0"/>
                  </a:lnTo>
                  <a:lnTo>
                    <a:pt x="7287" y="931"/>
                  </a:lnTo>
                  <a:lnTo>
                    <a:pt x="1497" y="6146"/>
                  </a:lnTo>
                  <a:lnTo>
                    <a:pt x="293" y="8669"/>
                  </a:lnTo>
                  <a:lnTo>
                    <a:pt x="0" y="14188"/>
                  </a:lnTo>
                  <a:lnTo>
                    <a:pt x="931" y="16847"/>
                  </a:lnTo>
                  <a:lnTo>
                    <a:pt x="39223" y="59338"/>
                  </a:lnTo>
                  <a:lnTo>
                    <a:pt x="42019" y="60574"/>
                  </a:lnTo>
                  <a:lnTo>
                    <a:pt x="44941" y="60574"/>
                  </a:lnTo>
                  <a:lnTo>
                    <a:pt x="47495" y="60574"/>
                  </a:lnTo>
                  <a:lnTo>
                    <a:pt x="49956" y="59642"/>
                  </a:lnTo>
                  <a:lnTo>
                    <a:pt x="57903" y="52469"/>
                  </a:lnTo>
                  <a:lnTo>
                    <a:pt x="58249" y="45893"/>
                  </a:lnTo>
                  <a:lnTo>
                    <a:pt x="18020" y="1225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91156" y="4890762"/>
              <a:ext cx="70113" cy="6979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997072" y="4895191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14994" y="0"/>
                  </a:moveTo>
                  <a:lnTo>
                    <a:pt x="9476" y="0"/>
                  </a:lnTo>
                  <a:lnTo>
                    <a:pt x="6931" y="1026"/>
                  </a:lnTo>
                  <a:lnTo>
                    <a:pt x="1225" y="6533"/>
                  </a:lnTo>
                  <a:lnTo>
                    <a:pt x="104" y="9120"/>
                  </a:lnTo>
                  <a:lnTo>
                    <a:pt x="0" y="14638"/>
                  </a:lnTo>
                  <a:lnTo>
                    <a:pt x="1036" y="17235"/>
                  </a:lnTo>
                  <a:lnTo>
                    <a:pt x="40710" y="58322"/>
                  </a:lnTo>
                  <a:lnTo>
                    <a:pt x="43349" y="59432"/>
                  </a:lnTo>
                  <a:lnTo>
                    <a:pt x="46187" y="59432"/>
                  </a:lnTo>
                  <a:lnTo>
                    <a:pt x="48857" y="59432"/>
                  </a:lnTo>
                  <a:lnTo>
                    <a:pt x="51401" y="58396"/>
                  </a:lnTo>
                  <a:lnTo>
                    <a:pt x="59212" y="50867"/>
                  </a:lnTo>
                  <a:lnTo>
                    <a:pt x="59328" y="44312"/>
                  </a:lnTo>
                  <a:lnTo>
                    <a:pt x="17632" y="1141"/>
                  </a:lnTo>
                  <a:lnTo>
                    <a:pt x="1499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55241" y="4926708"/>
              <a:ext cx="71296" cy="6857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61136" y="4931106"/>
              <a:ext cx="60960" cy="58419"/>
            </a:xfrm>
            <a:custGeom>
              <a:avLst/>
              <a:gdLst/>
              <a:ahLst/>
              <a:cxnLst/>
              <a:rect l="l" t="t" r="r" b="b"/>
              <a:pathLst>
                <a:path w="60960" h="58420">
                  <a:moveTo>
                    <a:pt x="14784" y="0"/>
                  </a:moveTo>
                  <a:lnTo>
                    <a:pt x="9266" y="0"/>
                  </a:lnTo>
                  <a:lnTo>
                    <a:pt x="6638" y="1151"/>
                  </a:lnTo>
                  <a:lnTo>
                    <a:pt x="1036" y="6931"/>
                  </a:lnTo>
                  <a:lnTo>
                    <a:pt x="0" y="9570"/>
                  </a:lnTo>
                  <a:lnTo>
                    <a:pt x="104" y="15078"/>
                  </a:lnTo>
                  <a:lnTo>
                    <a:pt x="1204" y="17643"/>
                  </a:lnTo>
                  <a:lnTo>
                    <a:pt x="42208" y="57202"/>
                  </a:lnTo>
                  <a:lnTo>
                    <a:pt x="44763" y="58228"/>
                  </a:lnTo>
                  <a:lnTo>
                    <a:pt x="47443" y="58228"/>
                  </a:lnTo>
                  <a:lnTo>
                    <a:pt x="50260" y="58228"/>
                  </a:lnTo>
                  <a:lnTo>
                    <a:pt x="52909" y="57129"/>
                  </a:lnTo>
                  <a:lnTo>
                    <a:pt x="60532" y="49213"/>
                  </a:lnTo>
                  <a:lnTo>
                    <a:pt x="60417" y="42647"/>
                  </a:lnTo>
                  <a:lnTo>
                    <a:pt x="17339" y="1047"/>
                  </a:lnTo>
                  <a:lnTo>
                    <a:pt x="1478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20447" y="4963858"/>
              <a:ext cx="72762" cy="6749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26404" y="4968309"/>
              <a:ext cx="62230" cy="57150"/>
            </a:xfrm>
            <a:custGeom>
              <a:avLst/>
              <a:gdLst/>
              <a:ahLst/>
              <a:cxnLst/>
              <a:rect l="l" t="t" r="r" b="b"/>
              <a:pathLst>
                <a:path w="62229" h="57150">
                  <a:moveTo>
                    <a:pt x="14680" y="0"/>
                  </a:moveTo>
                  <a:lnTo>
                    <a:pt x="9193" y="0"/>
                  </a:lnTo>
                  <a:lnTo>
                    <a:pt x="6397" y="1214"/>
                  </a:lnTo>
                  <a:lnTo>
                    <a:pt x="931" y="7287"/>
                  </a:lnTo>
                  <a:lnTo>
                    <a:pt x="0" y="9936"/>
                  </a:lnTo>
                  <a:lnTo>
                    <a:pt x="282" y="15444"/>
                  </a:lnTo>
                  <a:lnTo>
                    <a:pt x="1486" y="17968"/>
                  </a:lnTo>
                  <a:lnTo>
                    <a:pt x="43747" y="55987"/>
                  </a:lnTo>
                  <a:lnTo>
                    <a:pt x="46197" y="56951"/>
                  </a:lnTo>
                  <a:lnTo>
                    <a:pt x="48741" y="56951"/>
                  </a:lnTo>
                  <a:lnTo>
                    <a:pt x="51663" y="56951"/>
                  </a:lnTo>
                  <a:lnTo>
                    <a:pt x="54459" y="55705"/>
                  </a:lnTo>
                  <a:lnTo>
                    <a:pt x="61882" y="47454"/>
                  </a:lnTo>
                  <a:lnTo>
                    <a:pt x="61537" y="40899"/>
                  </a:lnTo>
                  <a:lnTo>
                    <a:pt x="17130" y="921"/>
                  </a:lnTo>
                  <a:lnTo>
                    <a:pt x="1468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86982" y="5002214"/>
              <a:ext cx="74123" cy="6632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893002" y="5006643"/>
              <a:ext cx="63500" cy="55880"/>
            </a:xfrm>
            <a:custGeom>
              <a:avLst/>
              <a:gdLst/>
              <a:ahLst/>
              <a:cxnLst/>
              <a:rect l="l" t="t" r="r" b="b"/>
              <a:pathLst>
                <a:path w="63500" h="55879">
                  <a:moveTo>
                    <a:pt x="14544" y="0"/>
                  </a:moveTo>
                  <a:lnTo>
                    <a:pt x="9067" y="0"/>
                  </a:lnTo>
                  <a:lnTo>
                    <a:pt x="6177" y="1350"/>
                  </a:lnTo>
                  <a:lnTo>
                    <a:pt x="848" y="7706"/>
                  </a:lnTo>
                  <a:lnTo>
                    <a:pt x="0" y="10376"/>
                  </a:lnTo>
                  <a:lnTo>
                    <a:pt x="481" y="15863"/>
                  </a:lnTo>
                  <a:lnTo>
                    <a:pt x="1769" y="18355"/>
                  </a:lnTo>
                  <a:lnTo>
                    <a:pt x="45213" y="54804"/>
                  </a:lnTo>
                  <a:lnTo>
                    <a:pt x="47569" y="55663"/>
                  </a:lnTo>
                  <a:lnTo>
                    <a:pt x="49988" y="55663"/>
                  </a:lnTo>
                  <a:lnTo>
                    <a:pt x="53045" y="55663"/>
                  </a:lnTo>
                  <a:lnTo>
                    <a:pt x="55935" y="54312"/>
                  </a:lnTo>
                  <a:lnTo>
                    <a:pt x="63139" y="45747"/>
                  </a:lnTo>
                  <a:lnTo>
                    <a:pt x="62574" y="39192"/>
                  </a:lnTo>
                  <a:lnTo>
                    <a:pt x="16920" y="869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54909" y="5041720"/>
              <a:ext cx="75379" cy="6505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860972" y="5046139"/>
              <a:ext cx="63500" cy="54610"/>
            </a:xfrm>
            <a:custGeom>
              <a:avLst/>
              <a:gdLst/>
              <a:ahLst/>
              <a:cxnLst/>
              <a:rect l="l" t="t" r="r" b="b"/>
              <a:pathLst>
                <a:path w="63500" h="54610">
                  <a:moveTo>
                    <a:pt x="14449" y="0"/>
                  </a:moveTo>
                  <a:lnTo>
                    <a:pt x="8921" y="0"/>
                  </a:lnTo>
                  <a:lnTo>
                    <a:pt x="5947" y="1434"/>
                  </a:lnTo>
                  <a:lnTo>
                    <a:pt x="743" y="8104"/>
                  </a:lnTo>
                  <a:lnTo>
                    <a:pt x="0" y="10816"/>
                  </a:lnTo>
                  <a:lnTo>
                    <a:pt x="670" y="16271"/>
                  </a:lnTo>
                  <a:lnTo>
                    <a:pt x="2041" y="18721"/>
                  </a:lnTo>
                  <a:lnTo>
                    <a:pt x="46658" y="53548"/>
                  </a:lnTo>
                  <a:lnTo>
                    <a:pt x="48857" y="54312"/>
                  </a:lnTo>
                  <a:lnTo>
                    <a:pt x="51160" y="54312"/>
                  </a:lnTo>
                  <a:lnTo>
                    <a:pt x="54375" y="54312"/>
                  </a:lnTo>
                  <a:lnTo>
                    <a:pt x="57328" y="52877"/>
                  </a:lnTo>
                  <a:lnTo>
                    <a:pt x="62521" y="46249"/>
                  </a:lnTo>
                  <a:lnTo>
                    <a:pt x="63275" y="43548"/>
                  </a:lnTo>
                  <a:lnTo>
                    <a:pt x="62594" y="38019"/>
                  </a:lnTo>
                  <a:lnTo>
                    <a:pt x="61212" y="35611"/>
                  </a:lnTo>
                  <a:lnTo>
                    <a:pt x="16648" y="764"/>
                  </a:lnTo>
                  <a:lnTo>
                    <a:pt x="1444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24250" y="5082306"/>
              <a:ext cx="76552" cy="6377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830345" y="5086745"/>
              <a:ext cx="64769" cy="53340"/>
            </a:xfrm>
            <a:custGeom>
              <a:avLst/>
              <a:gdLst/>
              <a:ahLst/>
              <a:cxnLst/>
              <a:rect l="l" t="t" r="r" b="b"/>
              <a:pathLst>
                <a:path w="64770" h="53339">
                  <a:moveTo>
                    <a:pt x="14303" y="0"/>
                  </a:moveTo>
                  <a:lnTo>
                    <a:pt x="8816" y="0"/>
                  </a:lnTo>
                  <a:lnTo>
                    <a:pt x="5675" y="1591"/>
                  </a:lnTo>
                  <a:lnTo>
                    <a:pt x="649" y="8491"/>
                  </a:lnTo>
                  <a:lnTo>
                    <a:pt x="0" y="11224"/>
                  </a:lnTo>
                  <a:lnTo>
                    <a:pt x="869" y="16669"/>
                  </a:lnTo>
                  <a:lnTo>
                    <a:pt x="2324" y="19067"/>
                  </a:lnTo>
                  <a:lnTo>
                    <a:pt x="48029" y="52249"/>
                  </a:lnTo>
                  <a:lnTo>
                    <a:pt x="50124" y="52930"/>
                  </a:lnTo>
                  <a:lnTo>
                    <a:pt x="52302" y="52930"/>
                  </a:lnTo>
                  <a:lnTo>
                    <a:pt x="55589" y="52930"/>
                  </a:lnTo>
                  <a:lnTo>
                    <a:pt x="58731" y="51328"/>
                  </a:lnTo>
                  <a:lnTo>
                    <a:pt x="63736" y="44448"/>
                  </a:lnTo>
                  <a:lnTo>
                    <a:pt x="64395" y="41695"/>
                  </a:lnTo>
                  <a:lnTo>
                    <a:pt x="63495" y="36229"/>
                  </a:lnTo>
                  <a:lnTo>
                    <a:pt x="62039" y="33873"/>
                  </a:lnTo>
                  <a:lnTo>
                    <a:pt x="16397" y="680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95047" y="5123948"/>
              <a:ext cx="77652" cy="6240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01183" y="5128356"/>
              <a:ext cx="66040" cy="52069"/>
            </a:xfrm>
            <a:custGeom>
              <a:avLst/>
              <a:gdLst/>
              <a:ahLst/>
              <a:cxnLst/>
              <a:rect l="l" t="t" r="r" b="b"/>
              <a:pathLst>
                <a:path w="66039" h="52070">
                  <a:moveTo>
                    <a:pt x="14125" y="0"/>
                  </a:moveTo>
                  <a:lnTo>
                    <a:pt x="8628" y="0"/>
                  </a:lnTo>
                  <a:lnTo>
                    <a:pt x="5413" y="1706"/>
                  </a:lnTo>
                  <a:lnTo>
                    <a:pt x="554" y="8910"/>
                  </a:lnTo>
                  <a:lnTo>
                    <a:pt x="0" y="11664"/>
                  </a:lnTo>
                  <a:lnTo>
                    <a:pt x="1057" y="17078"/>
                  </a:lnTo>
                  <a:lnTo>
                    <a:pt x="2607" y="19413"/>
                  </a:lnTo>
                  <a:lnTo>
                    <a:pt x="49328" y="50898"/>
                  </a:lnTo>
                  <a:lnTo>
                    <a:pt x="51317" y="51527"/>
                  </a:lnTo>
                  <a:lnTo>
                    <a:pt x="53359" y="51527"/>
                  </a:lnTo>
                  <a:lnTo>
                    <a:pt x="56794" y="51527"/>
                  </a:lnTo>
                  <a:lnTo>
                    <a:pt x="59998" y="49799"/>
                  </a:lnTo>
                  <a:lnTo>
                    <a:pt x="64856" y="42658"/>
                  </a:lnTo>
                  <a:lnTo>
                    <a:pt x="65411" y="39894"/>
                  </a:lnTo>
                  <a:lnTo>
                    <a:pt x="64343" y="34470"/>
                  </a:lnTo>
                  <a:lnTo>
                    <a:pt x="62793" y="32145"/>
                  </a:lnTo>
                  <a:lnTo>
                    <a:pt x="16135" y="617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67352" y="5166575"/>
              <a:ext cx="78636" cy="6101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773488" y="5171004"/>
              <a:ext cx="67945" cy="50165"/>
            </a:xfrm>
            <a:custGeom>
              <a:avLst/>
              <a:gdLst/>
              <a:ahLst/>
              <a:cxnLst/>
              <a:rect l="l" t="t" r="r" b="b"/>
              <a:pathLst>
                <a:path w="67945" h="50164">
                  <a:moveTo>
                    <a:pt x="13947" y="0"/>
                  </a:moveTo>
                  <a:lnTo>
                    <a:pt x="8429" y="0"/>
                  </a:lnTo>
                  <a:lnTo>
                    <a:pt x="5141" y="1811"/>
                  </a:lnTo>
                  <a:lnTo>
                    <a:pt x="471" y="9298"/>
                  </a:lnTo>
                  <a:lnTo>
                    <a:pt x="0" y="12072"/>
                  </a:lnTo>
                  <a:lnTo>
                    <a:pt x="1235" y="17465"/>
                  </a:lnTo>
                  <a:lnTo>
                    <a:pt x="2879" y="19727"/>
                  </a:lnTo>
                  <a:lnTo>
                    <a:pt x="50574" y="49516"/>
                  </a:lnTo>
                  <a:lnTo>
                    <a:pt x="52448" y="50050"/>
                  </a:lnTo>
                  <a:lnTo>
                    <a:pt x="54375" y="50050"/>
                  </a:lnTo>
                  <a:lnTo>
                    <a:pt x="57956" y="50050"/>
                  </a:lnTo>
                  <a:lnTo>
                    <a:pt x="61212" y="48228"/>
                  </a:lnTo>
                  <a:lnTo>
                    <a:pt x="67463" y="38292"/>
                  </a:lnTo>
                  <a:lnTo>
                    <a:pt x="65987" y="31894"/>
                  </a:lnTo>
                  <a:lnTo>
                    <a:pt x="15852" y="534"/>
                  </a:lnTo>
                  <a:lnTo>
                    <a:pt x="139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41154" y="5210145"/>
              <a:ext cx="79547" cy="5952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47342" y="5214574"/>
              <a:ext cx="68580" cy="48895"/>
            </a:xfrm>
            <a:custGeom>
              <a:avLst/>
              <a:gdLst/>
              <a:ahLst/>
              <a:cxnLst/>
              <a:rect l="l" t="t" r="r" b="b"/>
              <a:pathLst>
                <a:path w="68579" h="48895">
                  <a:moveTo>
                    <a:pt x="13748" y="0"/>
                  </a:moveTo>
                  <a:lnTo>
                    <a:pt x="8261" y="0"/>
                  </a:lnTo>
                  <a:lnTo>
                    <a:pt x="4816" y="1989"/>
                  </a:lnTo>
                  <a:lnTo>
                    <a:pt x="356" y="9716"/>
                  </a:lnTo>
                  <a:lnTo>
                    <a:pt x="0" y="12502"/>
                  </a:lnTo>
                  <a:lnTo>
                    <a:pt x="1413" y="17821"/>
                  </a:lnTo>
                  <a:lnTo>
                    <a:pt x="3130" y="20051"/>
                  </a:lnTo>
                  <a:lnTo>
                    <a:pt x="51705" y="48071"/>
                  </a:lnTo>
                  <a:lnTo>
                    <a:pt x="53495" y="48553"/>
                  </a:lnTo>
                  <a:lnTo>
                    <a:pt x="55296" y="48553"/>
                  </a:lnTo>
                  <a:lnTo>
                    <a:pt x="58961" y="48553"/>
                  </a:lnTo>
                  <a:lnTo>
                    <a:pt x="62385" y="46584"/>
                  </a:lnTo>
                  <a:lnTo>
                    <a:pt x="68312" y="36323"/>
                  </a:lnTo>
                  <a:lnTo>
                    <a:pt x="66626" y="29999"/>
                  </a:lnTo>
                  <a:lnTo>
                    <a:pt x="15528" y="481"/>
                  </a:lnTo>
                  <a:lnTo>
                    <a:pt x="1374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16547" y="5254604"/>
              <a:ext cx="80332" cy="5797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722725" y="5259033"/>
              <a:ext cx="69215" cy="47625"/>
            </a:xfrm>
            <a:custGeom>
              <a:avLst/>
              <a:gdLst/>
              <a:ahLst/>
              <a:cxnLst/>
              <a:rect l="l" t="t" r="r" b="b"/>
              <a:pathLst>
                <a:path w="69214" h="47625">
                  <a:moveTo>
                    <a:pt x="13570" y="0"/>
                  </a:moveTo>
                  <a:lnTo>
                    <a:pt x="8031" y="0"/>
                  </a:lnTo>
                  <a:lnTo>
                    <a:pt x="4523" y="2104"/>
                  </a:lnTo>
                  <a:lnTo>
                    <a:pt x="251" y="10114"/>
                  </a:lnTo>
                  <a:lnTo>
                    <a:pt x="0" y="12900"/>
                  </a:lnTo>
                  <a:lnTo>
                    <a:pt x="1612" y="18198"/>
                  </a:lnTo>
                  <a:lnTo>
                    <a:pt x="3403" y="20344"/>
                  </a:lnTo>
                  <a:lnTo>
                    <a:pt x="52836" y="46626"/>
                  </a:lnTo>
                  <a:lnTo>
                    <a:pt x="54459" y="47035"/>
                  </a:lnTo>
                  <a:lnTo>
                    <a:pt x="56176" y="47035"/>
                  </a:lnTo>
                  <a:lnTo>
                    <a:pt x="59977" y="47035"/>
                  </a:lnTo>
                  <a:lnTo>
                    <a:pt x="63484" y="44920"/>
                  </a:lnTo>
                  <a:lnTo>
                    <a:pt x="69107" y="34344"/>
                  </a:lnTo>
                  <a:lnTo>
                    <a:pt x="67191" y="28082"/>
                  </a:lnTo>
                  <a:lnTo>
                    <a:pt x="15193" y="397"/>
                  </a:lnTo>
                  <a:lnTo>
                    <a:pt x="1357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93500" y="5299901"/>
              <a:ext cx="81044" cy="5640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699689" y="5304320"/>
              <a:ext cx="69850" cy="45720"/>
            </a:xfrm>
            <a:custGeom>
              <a:avLst/>
              <a:gdLst/>
              <a:ahLst/>
              <a:cxnLst/>
              <a:rect l="l" t="t" r="r" b="b"/>
              <a:pathLst>
                <a:path w="69850" h="45720">
                  <a:moveTo>
                    <a:pt x="13339" y="0"/>
                  </a:moveTo>
                  <a:lnTo>
                    <a:pt x="7790" y="0"/>
                  </a:lnTo>
                  <a:lnTo>
                    <a:pt x="4219" y="2219"/>
                  </a:lnTo>
                  <a:lnTo>
                    <a:pt x="178" y="10533"/>
                  </a:lnTo>
                  <a:lnTo>
                    <a:pt x="0" y="13329"/>
                  </a:lnTo>
                  <a:lnTo>
                    <a:pt x="1790" y="18554"/>
                  </a:lnTo>
                  <a:lnTo>
                    <a:pt x="3654" y="20659"/>
                  </a:lnTo>
                  <a:lnTo>
                    <a:pt x="53872" y="45108"/>
                  </a:lnTo>
                  <a:lnTo>
                    <a:pt x="55411" y="45464"/>
                  </a:lnTo>
                  <a:lnTo>
                    <a:pt x="56982" y="45464"/>
                  </a:lnTo>
                  <a:lnTo>
                    <a:pt x="60940" y="45464"/>
                  </a:lnTo>
                  <a:lnTo>
                    <a:pt x="64490" y="43255"/>
                  </a:lnTo>
                  <a:lnTo>
                    <a:pt x="69830" y="32355"/>
                  </a:lnTo>
                  <a:lnTo>
                    <a:pt x="67683" y="26135"/>
                  </a:lnTo>
                  <a:lnTo>
                    <a:pt x="14868" y="335"/>
                  </a:lnTo>
                  <a:lnTo>
                    <a:pt x="1333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72088" y="5345973"/>
              <a:ext cx="81662" cy="5476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678265" y="5350402"/>
              <a:ext cx="69850" cy="44450"/>
            </a:xfrm>
            <a:custGeom>
              <a:avLst/>
              <a:gdLst/>
              <a:ahLst/>
              <a:cxnLst/>
              <a:rect l="l" t="t" r="r" b="b"/>
              <a:pathLst>
                <a:path w="69850" h="44450">
                  <a:moveTo>
                    <a:pt x="13109" y="0"/>
                  </a:moveTo>
                  <a:lnTo>
                    <a:pt x="7570" y="0"/>
                  </a:lnTo>
                  <a:lnTo>
                    <a:pt x="3863" y="2397"/>
                  </a:lnTo>
                  <a:lnTo>
                    <a:pt x="62" y="10931"/>
                  </a:lnTo>
                  <a:lnTo>
                    <a:pt x="0" y="13727"/>
                  </a:lnTo>
                  <a:lnTo>
                    <a:pt x="1978" y="18910"/>
                  </a:lnTo>
                  <a:lnTo>
                    <a:pt x="3905" y="20931"/>
                  </a:lnTo>
                  <a:lnTo>
                    <a:pt x="54825" y="43569"/>
                  </a:lnTo>
                  <a:lnTo>
                    <a:pt x="56249" y="43873"/>
                  </a:lnTo>
                  <a:lnTo>
                    <a:pt x="57694" y="43873"/>
                  </a:lnTo>
                  <a:lnTo>
                    <a:pt x="61767" y="43873"/>
                  </a:lnTo>
                  <a:lnTo>
                    <a:pt x="65453" y="41464"/>
                  </a:lnTo>
                  <a:lnTo>
                    <a:pt x="69243" y="33014"/>
                  </a:lnTo>
                  <a:lnTo>
                    <a:pt x="69306" y="30177"/>
                  </a:lnTo>
                  <a:lnTo>
                    <a:pt x="67327" y="25004"/>
                  </a:lnTo>
                  <a:lnTo>
                    <a:pt x="65401" y="22994"/>
                  </a:lnTo>
                  <a:lnTo>
                    <a:pt x="14512" y="293"/>
                  </a:lnTo>
                  <a:lnTo>
                    <a:pt x="1310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52319" y="5392767"/>
              <a:ext cx="82154" cy="5309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658454" y="5397186"/>
              <a:ext cx="70485" cy="42545"/>
            </a:xfrm>
            <a:custGeom>
              <a:avLst/>
              <a:gdLst/>
              <a:ahLst/>
              <a:cxnLst/>
              <a:rect l="l" t="t" r="r" b="b"/>
              <a:pathLst>
                <a:path w="70485" h="42545">
                  <a:moveTo>
                    <a:pt x="12879" y="0"/>
                  </a:moveTo>
                  <a:lnTo>
                    <a:pt x="7298" y="0"/>
                  </a:lnTo>
                  <a:lnTo>
                    <a:pt x="3549" y="2544"/>
                  </a:lnTo>
                  <a:lnTo>
                    <a:pt x="0" y="11339"/>
                  </a:lnTo>
                  <a:lnTo>
                    <a:pt x="20" y="14146"/>
                  </a:lnTo>
                  <a:lnTo>
                    <a:pt x="2188" y="19224"/>
                  </a:lnTo>
                  <a:lnTo>
                    <a:pt x="4177" y="21182"/>
                  </a:lnTo>
                  <a:lnTo>
                    <a:pt x="55736" y="42009"/>
                  </a:lnTo>
                  <a:lnTo>
                    <a:pt x="57066" y="42260"/>
                  </a:lnTo>
                  <a:lnTo>
                    <a:pt x="58385" y="42260"/>
                  </a:lnTo>
                  <a:lnTo>
                    <a:pt x="62605" y="42260"/>
                  </a:lnTo>
                  <a:lnTo>
                    <a:pt x="66343" y="39716"/>
                  </a:lnTo>
                  <a:lnTo>
                    <a:pt x="69893" y="31004"/>
                  </a:lnTo>
                  <a:lnTo>
                    <a:pt x="69872" y="28177"/>
                  </a:lnTo>
                  <a:lnTo>
                    <a:pt x="67694" y="23077"/>
                  </a:lnTo>
                  <a:lnTo>
                    <a:pt x="65704" y="21119"/>
                  </a:lnTo>
                  <a:lnTo>
                    <a:pt x="14167" y="251"/>
                  </a:lnTo>
                  <a:lnTo>
                    <a:pt x="1287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34225" y="5440242"/>
              <a:ext cx="82541" cy="5135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640214" y="5444671"/>
              <a:ext cx="71120" cy="40640"/>
            </a:xfrm>
            <a:custGeom>
              <a:avLst/>
              <a:gdLst/>
              <a:ahLst/>
              <a:cxnLst/>
              <a:rect l="l" t="t" r="r" b="b"/>
              <a:pathLst>
                <a:path w="71120" h="40639">
                  <a:moveTo>
                    <a:pt x="12722" y="0"/>
                  </a:moveTo>
                  <a:lnTo>
                    <a:pt x="7193" y="0"/>
                  </a:lnTo>
                  <a:lnTo>
                    <a:pt x="3277" y="2732"/>
                  </a:lnTo>
                  <a:lnTo>
                    <a:pt x="0" y="11727"/>
                  </a:lnTo>
                  <a:lnTo>
                    <a:pt x="146" y="14533"/>
                  </a:lnTo>
                  <a:lnTo>
                    <a:pt x="2471" y="19517"/>
                  </a:lnTo>
                  <a:lnTo>
                    <a:pt x="4533" y="21423"/>
                  </a:lnTo>
                  <a:lnTo>
                    <a:pt x="56689" y="40386"/>
                  </a:lnTo>
                  <a:lnTo>
                    <a:pt x="57893" y="40606"/>
                  </a:lnTo>
                  <a:lnTo>
                    <a:pt x="59097" y="40606"/>
                  </a:lnTo>
                  <a:lnTo>
                    <a:pt x="63401" y="40606"/>
                  </a:lnTo>
                  <a:lnTo>
                    <a:pt x="67285" y="37852"/>
                  </a:lnTo>
                  <a:lnTo>
                    <a:pt x="70552" y="28931"/>
                  </a:lnTo>
                  <a:lnTo>
                    <a:pt x="70416" y="26093"/>
                  </a:lnTo>
                  <a:lnTo>
                    <a:pt x="68092" y="21088"/>
                  </a:lnTo>
                  <a:lnTo>
                    <a:pt x="66018" y="19203"/>
                  </a:lnTo>
                  <a:lnTo>
                    <a:pt x="13905" y="209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17796" y="5488325"/>
              <a:ext cx="82845" cy="4959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623691" y="5492743"/>
              <a:ext cx="71120" cy="39370"/>
            </a:xfrm>
            <a:custGeom>
              <a:avLst/>
              <a:gdLst/>
              <a:ahLst/>
              <a:cxnLst/>
              <a:rect l="l" t="t" r="r" b="b"/>
              <a:pathLst>
                <a:path w="71120" h="39370">
                  <a:moveTo>
                    <a:pt x="12512" y="0"/>
                  </a:moveTo>
                  <a:lnTo>
                    <a:pt x="6942" y="0"/>
                  </a:lnTo>
                  <a:lnTo>
                    <a:pt x="3005" y="2879"/>
                  </a:lnTo>
                  <a:lnTo>
                    <a:pt x="0" y="12114"/>
                  </a:lnTo>
                  <a:lnTo>
                    <a:pt x="209" y="14931"/>
                  </a:lnTo>
                  <a:lnTo>
                    <a:pt x="2732" y="19852"/>
                  </a:lnTo>
                  <a:lnTo>
                    <a:pt x="4858" y="21674"/>
                  </a:lnTo>
                  <a:lnTo>
                    <a:pt x="57516" y="38763"/>
                  </a:lnTo>
                  <a:lnTo>
                    <a:pt x="58595" y="38920"/>
                  </a:lnTo>
                  <a:lnTo>
                    <a:pt x="59694" y="38920"/>
                  </a:lnTo>
                  <a:lnTo>
                    <a:pt x="64165" y="38920"/>
                  </a:lnTo>
                  <a:lnTo>
                    <a:pt x="68081" y="36072"/>
                  </a:lnTo>
                  <a:lnTo>
                    <a:pt x="71107" y="26847"/>
                  </a:lnTo>
                  <a:lnTo>
                    <a:pt x="70866" y="24020"/>
                  </a:lnTo>
                  <a:lnTo>
                    <a:pt x="68332" y="19088"/>
                  </a:lnTo>
                  <a:lnTo>
                    <a:pt x="66217" y="17297"/>
                  </a:lnTo>
                  <a:lnTo>
                    <a:pt x="14617" y="492"/>
                  </a:lnTo>
                  <a:lnTo>
                    <a:pt x="1251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03095" y="5536952"/>
              <a:ext cx="83055" cy="4774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608843" y="5541349"/>
              <a:ext cx="71755" cy="37465"/>
            </a:xfrm>
            <a:custGeom>
              <a:avLst/>
              <a:gdLst/>
              <a:ahLst/>
              <a:cxnLst/>
              <a:rect l="l" t="t" r="r" b="b"/>
              <a:pathLst>
                <a:path w="71754" h="37464">
                  <a:moveTo>
                    <a:pt x="12334" y="0"/>
                  </a:moveTo>
                  <a:lnTo>
                    <a:pt x="6774" y="0"/>
                  </a:lnTo>
                  <a:lnTo>
                    <a:pt x="2711" y="3078"/>
                  </a:lnTo>
                  <a:lnTo>
                    <a:pt x="0" y="12533"/>
                  </a:lnTo>
                  <a:lnTo>
                    <a:pt x="314" y="15318"/>
                  </a:lnTo>
                  <a:lnTo>
                    <a:pt x="2994" y="20156"/>
                  </a:lnTo>
                  <a:lnTo>
                    <a:pt x="5193" y="21894"/>
                  </a:lnTo>
                  <a:lnTo>
                    <a:pt x="58301" y="37108"/>
                  </a:lnTo>
                  <a:lnTo>
                    <a:pt x="60228" y="37234"/>
                  </a:lnTo>
                  <a:lnTo>
                    <a:pt x="64804" y="37234"/>
                  </a:lnTo>
                  <a:lnTo>
                    <a:pt x="68856" y="34166"/>
                  </a:lnTo>
                  <a:lnTo>
                    <a:pt x="71578" y="24774"/>
                  </a:lnTo>
                  <a:lnTo>
                    <a:pt x="71233" y="21946"/>
                  </a:lnTo>
                  <a:lnTo>
                    <a:pt x="68542" y="17119"/>
                  </a:lnTo>
                  <a:lnTo>
                    <a:pt x="66364" y="15413"/>
                  </a:lnTo>
                  <a:lnTo>
                    <a:pt x="14208" y="408"/>
                  </a:lnTo>
                  <a:lnTo>
                    <a:pt x="1233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90111" y="5586049"/>
              <a:ext cx="83159" cy="4590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595713" y="5590478"/>
              <a:ext cx="72390" cy="35560"/>
            </a:xfrm>
            <a:custGeom>
              <a:avLst/>
              <a:gdLst/>
              <a:ahLst/>
              <a:cxnLst/>
              <a:rect l="l" t="t" r="r" b="b"/>
              <a:pathLst>
                <a:path w="72389" h="35560">
                  <a:moveTo>
                    <a:pt x="12135" y="0"/>
                  </a:moveTo>
                  <a:lnTo>
                    <a:pt x="6544" y="0"/>
                  </a:lnTo>
                  <a:lnTo>
                    <a:pt x="2429" y="3245"/>
                  </a:lnTo>
                  <a:lnTo>
                    <a:pt x="0" y="12931"/>
                  </a:lnTo>
                  <a:lnTo>
                    <a:pt x="408" y="15695"/>
                  </a:lnTo>
                  <a:lnTo>
                    <a:pt x="3256" y="20439"/>
                  </a:lnTo>
                  <a:lnTo>
                    <a:pt x="5518" y="22114"/>
                  </a:lnTo>
                  <a:lnTo>
                    <a:pt x="59003" y="35412"/>
                  </a:lnTo>
                  <a:lnTo>
                    <a:pt x="60689" y="35517"/>
                  </a:lnTo>
                  <a:lnTo>
                    <a:pt x="65422" y="35517"/>
                  </a:lnTo>
                  <a:lnTo>
                    <a:pt x="69526" y="32302"/>
                  </a:lnTo>
                  <a:lnTo>
                    <a:pt x="71976" y="22648"/>
                  </a:lnTo>
                  <a:lnTo>
                    <a:pt x="71526" y="19852"/>
                  </a:lnTo>
                  <a:lnTo>
                    <a:pt x="68668" y="15130"/>
                  </a:lnTo>
                  <a:lnTo>
                    <a:pt x="66427" y="13486"/>
                  </a:lnTo>
                  <a:lnTo>
                    <a:pt x="13790" y="324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78876" y="5635597"/>
              <a:ext cx="83138" cy="4401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584321" y="5640016"/>
              <a:ext cx="72390" cy="34290"/>
            </a:xfrm>
            <a:custGeom>
              <a:avLst/>
              <a:gdLst/>
              <a:ahLst/>
              <a:cxnLst/>
              <a:rect l="l" t="t" r="r" b="b"/>
              <a:pathLst>
                <a:path w="72389" h="34289">
                  <a:moveTo>
                    <a:pt x="6345" y="0"/>
                  </a:moveTo>
                  <a:lnTo>
                    <a:pt x="2104" y="3465"/>
                  </a:lnTo>
                  <a:lnTo>
                    <a:pt x="0" y="13308"/>
                  </a:lnTo>
                  <a:lnTo>
                    <a:pt x="523" y="16083"/>
                  </a:lnTo>
                  <a:lnTo>
                    <a:pt x="3528" y="20711"/>
                  </a:lnTo>
                  <a:lnTo>
                    <a:pt x="5842" y="22292"/>
                  </a:lnTo>
                  <a:lnTo>
                    <a:pt x="59642" y="33705"/>
                  </a:lnTo>
                  <a:lnTo>
                    <a:pt x="61097" y="33800"/>
                  </a:lnTo>
                  <a:lnTo>
                    <a:pt x="66008" y="33800"/>
                  </a:lnTo>
                  <a:lnTo>
                    <a:pt x="70144" y="30428"/>
                  </a:lnTo>
                  <a:lnTo>
                    <a:pt x="72270" y="20522"/>
                  </a:lnTo>
                  <a:lnTo>
                    <a:pt x="71736" y="17758"/>
                  </a:lnTo>
                  <a:lnTo>
                    <a:pt x="68720" y="13140"/>
                  </a:lnTo>
                  <a:lnTo>
                    <a:pt x="66416" y="11570"/>
                  </a:lnTo>
                  <a:lnTo>
                    <a:pt x="12638" y="73"/>
                  </a:lnTo>
                  <a:lnTo>
                    <a:pt x="634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69399" y="5685512"/>
              <a:ext cx="83034" cy="4208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574687" y="5689952"/>
              <a:ext cx="73025" cy="32384"/>
            </a:xfrm>
            <a:custGeom>
              <a:avLst/>
              <a:gdLst/>
              <a:ahLst/>
              <a:cxnLst/>
              <a:rect l="l" t="t" r="r" b="b"/>
              <a:pathLst>
                <a:path w="73025" h="32385">
                  <a:moveTo>
                    <a:pt x="12282" y="31"/>
                  </a:moveTo>
                  <a:lnTo>
                    <a:pt x="6073" y="0"/>
                  </a:lnTo>
                  <a:lnTo>
                    <a:pt x="1790" y="3591"/>
                  </a:lnTo>
                  <a:lnTo>
                    <a:pt x="0" y="13695"/>
                  </a:lnTo>
                  <a:lnTo>
                    <a:pt x="607" y="16428"/>
                  </a:lnTo>
                  <a:lnTo>
                    <a:pt x="3779" y="20973"/>
                  </a:lnTo>
                  <a:lnTo>
                    <a:pt x="6146" y="22470"/>
                  </a:lnTo>
                  <a:lnTo>
                    <a:pt x="59579" y="31852"/>
                  </a:lnTo>
                  <a:lnTo>
                    <a:pt x="61422" y="32030"/>
                  </a:lnTo>
                  <a:lnTo>
                    <a:pt x="66406" y="32030"/>
                  </a:lnTo>
                  <a:lnTo>
                    <a:pt x="70678" y="28449"/>
                  </a:lnTo>
                  <a:lnTo>
                    <a:pt x="72468" y="18365"/>
                  </a:lnTo>
                  <a:lnTo>
                    <a:pt x="71851" y="15612"/>
                  </a:lnTo>
                  <a:lnTo>
                    <a:pt x="68668" y="11109"/>
                  </a:lnTo>
                  <a:lnTo>
                    <a:pt x="66312" y="9622"/>
                  </a:lnTo>
                  <a:lnTo>
                    <a:pt x="12282" y="31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61682" y="5735742"/>
              <a:ext cx="82835" cy="4011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566405" y="5740170"/>
              <a:ext cx="73025" cy="30480"/>
            </a:xfrm>
            <a:custGeom>
              <a:avLst/>
              <a:gdLst/>
              <a:ahLst/>
              <a:cxnLst/>
              <a:rect l="l" t="t" r="r" b="b"/>
              <a:pathLst>
                <a:path w="73025" h="30479">
                  <a:moveTo>
                    <a:pt x="11371" y="0"/>
                  </a:moveTo>
                  <a:lnTo>
                    <a:pt x="6251" y="0"/>
                  </a:lnTo>
                  <a:lnTo>
                    <a:pt x="1863" y="3832"/>
                  </a:lnTo>
                  <a:lnTo>
                    <a:pt x="0" y="16994"/>
                  </a:lnTo>
                  <a:lnTo>
                    <a:pt x="3947" y="22208"/>
                  </a:lnTo>
                  <a:lnTo>
                    <a:pt x="60595" y="30177"/>
                  </a:lnTo>
                  <a:lnTo>
                    <a:pt x="67170" y="30271"/>
                  </a:lnTo>
                  <a:lnTo>
                    <a:pt x="71547" y="26459"/>
                  </a:lnTo>
                  <a:lnTo>
                    <a:pt x="73003" y="16229"/>
                  </a:lnTo>
                  <a:lnTo>
                    <a:pt x="72280" y="13496"/>
                  </a:lnTo>
                  <a:lnTo>
                    <a:pt x="68929" y="9099"/>
                  </a:lnTo>
                  <a:lnTo>
                    <a:pt x="66542" y="7706"/>
                  </a:lnTo>
                  <a:lnTo>
                    <a:pt x="1137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555735" y="5786221"/>
              <a:ext cx="82541" cy="3811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560395" y="5790650"/>
              <a:ext cx="73025" cy="28575"/>
            </a:xfrm>
            <a:custGeom>
              <a:avLst/>
              <a:gdLst/>
              <a:ahLst/>
              <a:cxnLst/>
              <a:rect l="l" t="t" r="r" b="b"/>
              <a:pathLst>
                <a:path w="73025" h="28575">
                  <a:moveTo>
                    <a:pt x="11151" y="0"/>
                  </a:moveTo>
                  <a:lnTo>
                    <a:pt x="5936" y="0"/>
                  </a:lnTo>
                  <a:lnTo>
                    <a:pt x="1424" y="4062"/>
                  </a:lnTo>
                  <a:lnTo>
                    <a:pt x="0" y="17360"/>
                  </a:lnTo>
                  <a:lnTo>
                    <a:pt x="4135" y="22449"/>
                  </a:lnTo>
                  <a:lnTo>
                    <a:pt x="61024" y="28428"/>
                  </a:lnTo>
                  <a:lnTo>
                    <a:pt x="67422" y="28480"/>
                  </a:lnTo>
                  <a:lnTo>
                    <a:pt x="71830" y="24522"/>
                  </a:lnTo>
                  <a:lnTo>
                    <a:pt x="72940" y="14072"/>
                  </a:lnTo>
                  <a:lnTo>
                    <a:pt x="72123" y="11360"/>
                  </a:lnTo>
                  <a:lnTo>
                    <a:pt x="68636" y="7099"/>
                  </a:lnTo>
                  <a:lnTo>
                    <a:pt x="66186" y="5790"/>
                  </a:lnTo>
                  <a:lnTo>
                    <a:pt x="1115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551588" y="5836890"/>
              <a:ext cx="82133" cy="3608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556175" y="5841308"/>
              <a:ext cx="73025" cy="27305"/>
            </a:xfrm>
            <a:custGeom>
              <a:avLst/>
              <a:gdLst/>
              <a:ahLst/>
              <a:cxnLst/>
              <a:rect l="l" t="t" r="r" b="b"/>
              <a:pathLst>
                <a:path w="73025" h="27304">
                  <a:moveTo>
                    <a:pt x="10868" y="0"/>
                  </a:moveTo>
                  <a:lnTo>
                    <a:pt x="5465" y="0"/>
                  </a:lnTo>
                  <a:lnTo>
                    <a:pt x="952" y="4230"/>
                  </a:lnTo>
                  <a:lnTo>
                    <a:pt x="0" y="17758"/>
                  </a:lnTo>
                  <a:lnTo>
                    <a:pt x="4314" y="22711"/>
                  </a:lnTo>
                  <a:lnTo>
                    <a:pt x="9989" y="23109"/>
                  </a:lnTo>
                  <a:lnTo>
                    <a:pt x="62102" y="26711"/>
                  </a:lnTo>
                  <a:lnTo>
                    <a:pt x="67495" y="26711"/>
                  </a:lnTo>
                  <a:lnTo>
                    <a:pt x="72018" y="22501"/>
                  </a:lnTo>
                  <a:lnTo>
                    <a:pt x="72772" y="11926"/>
                  </a:lnTo>
                  <a:lnTo>
                    <a:pt x="71861" y="9235"/>
                  </a:lnTo>
                  <a:lnTo>
                    <a:pt x="68228" y="5067"/>
                  </a:lnTo>
                  <a:lnTo>
                    <a:pt x="65725" y="3863"/>
                  </a:lnTo>
                  <a:lnTo>
                    <a:pt x="1086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49222" y="5887674"/>
              <a:ext cx="81620" cy="3403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553735" y="5892103"/>
              <a:ext cx="73025" cy="25400"/>
            </a:xfrm>
            <a:custGeom>
              <a:avLst/>
              <a:gdLst/>
              <a:ahLst/>
              <a:cxnLst/>
              <a:rect l="l" t="t" r="r" b="b"/>
              <a:pathLst>
                <a:path w="73025" h="25400">
                  <a:moveTo>
                    <a:pt x="10596" y="0"/>
                  </a:moveTo>
                  <a:lnTo>
                    <a:pt x="5099" y="0"/>
                  </a:lnTo>
                  <a:lnTo>
                    <a:pt x="502" y="4481"/>
                  </a:lnTo>
                  <a:lnTo>
                    <a:pt x="0" y="18125"/>
                  </a:lnTo>
                  <a:lnTo>
                    <a:pt x="4481" y="22920"/>
                  </a:lnTo>
                  <a:lnTo>
                    <a:pt x="10177" y="23140"/>
                  </a:lnTo>
                  <a:lnTo>
                    <a:pt x="61998" y="24920"/>
                  </a:lnTo>
                  <a:lnTo>
                    <a:pt x="67610" y="24920"/>
                  </a:lnTo>
                  <a:lnTo>
                    <a:pt x="72133" y="20543"/>
                  </a:lnTo>
                  <a:lnTo>
                    <a:pt x="72531" y="9758"/>
                  </a:lnTo>
                  <a:lnTo>
                    <a:pt x="71526" y="7099"/>
                  </a:lnTo>
                  <a:lnTo>
                    <a:pt x="67736" y="3088"/>
                  </a:lnTo>
                  <a:lnTo>
                    <a:pt x="65212" y="1958"/>
                  </a:lnTo>
                  <a:lnTo>
                    <a:pt x="1059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548657" y="5938530"/>
              <a:ext cx="81013" cy="3199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553075" y="5942949"/>
              <a:ext cx="72390" cy="23495"/>
            </a:xfrm>
            <a:custGeom>
              <a:avLst/>
              <a:gdLst/>
              <a:ahLst/>
              <a:cxnLst/>
              <a:rect l="l" t="t" r="r" b="b"/>
              <a:pathLst>
                <a:path w="72389" h="23495">
                  <a:moveTo>
                    <a:pt x="7580" y="0"/>
                  </a:moveTo>
                  <a:lnTo>
                    <a:pt x="4994" y="1068"/>
                  </a:lnTo>
                  <a:lnTo>
                    <a:pt x="1099" y="5005"/>
                  </a:lnTo>
                  <a:lnTo>
                    <a:pt x="41" y="7580"/>
                  </a:lnTo>
                  <a:lnTo>
                    <a:pt x="0" y="18502"/>
                  </a:lnTo>
                  <a:lnTo>
                    <a:pt x="4649" y="23130"/>
                  </a:lnTo>
                  <a:lnTo>
                    <a:pt x="10366" y="23161"/>
                  </a:lnTo>
                  <a:lnTo>
                    <a:pt x="67537" y="23119"/>
                  </a:lnTo>
                  <a:lnTo>
                    <a:pt x="72175" y="18502"/>
                  </a:lnTo>
                  <a:lnTo>
                    <a:pt x="72196" y="4690"/>
                  </a:lnTo>
                  <a:lnTo>
                    <a:pt x="67610" y="73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49232" y="5987650"/>
              <a:ext cx="81631" cy="3398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4553850" y="5992100"/>
              <a:ext cx="72390" cy="25400"/>
            </a:xfrm>
            <a:custGeom>
              <a:avLst/>
              <a:gdLst/>
              <a:ahLst/>
              <a:cxnLst/>
              <a:rect l="l" t="t" r="r" b="b"/>
              <a:pathLst>
                <a:path w="72389" h="25400">
                  <a:moveTo>
                    <a:pt x="67463" y="0"/>
                  </a:moveTo>
                  <a:lnTo>
                    <a:pt x="61579" y="0"/>
                  </a:lnTo>
                  <a:lnTo>
                    <a:pt x="7298" y="1811"/>
                  </a:lnTo>
                  <a:lnTo>
                    <a:pt x="4753" y="2963"/>
                  </a:lnTo>
                  <a:lnTo>
                    <a:pt x="973" y="7036"/>
                  </a:lnTo>
                  <a:lnTo>
                    <a:pt x="0" y="9643"/>
                  </a:lnTo>
                  <a:lnTo>
                    <a:pt x="356" y="20470"/>
                  </a:lnTo>
                  <a:lnTo>
                    <a:pt x="4921" y="24847"/>
                  </a:lnTo>
                  <a:lnTo>
                    <a:pt x="10533" y="24847"/>
                  </a:lnTo>
                  <a:lnTo>
                    <a:pt x="65107" y="22931"/>
                  </a:lnTo>
                  <a:lnTo>
                    <a:pt x="67673" y="21758"/>
                  </a:lnTo>
                  <a:lnTo>
                    <a:pt x="71411" y="17727"/>
                  </a:lnTo>
                  <a:lnTo>
                    <a:pt x="72385" y="15109"/>
                  </a:lnTo>
                  <a:lnTo>
                    <a:pt x="72018" y="4460"/>
                  </a:lnTo>
                  <a:lnTo>
                    <a:pt x="6746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51588" y="6036643"/>
              <a:ext cx="82133" cy="3603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4556405" y="6041093"/>
              <a:ext cx="73025" cy="26670"/>
            </a:xfrm>
            <a:custGeom>
              <a:avLst/>
              <a:gdLst/>
              <a:ahLst/>
              <a:cxnLst/>
              <a:rect l="l" t="t" r="r" b="b"/>
              <a:pathLst>
                <a:path w="73025" h="26670">
                  <a:moveTo>
                    <a:pt x="67348" y="0"/>
                  </a:moveTo>
                  <a:lnTo>
                    <a:pt x="61254" y="0"/>
                  </a:lnTo>
                  <a:lnTo>
                    <a:pt x="6994" y="3738"/>
                  </a:lnTo>
                  <a:lnTo>
                    <a:pt x="4502" y="4984"/>
                  </a:lnTo>
                  <a:lnTo>
                    <a:pt x="879" y="9130"/>
                  </a:lnTo>
                  <a:lnTo>
                    <a:pt x="0" y="11821"/>
                  </a:lnTo>
                  <a:lnTo>
                    <a:pt x="712" y="22428"/>
                  </a:lnTo>
                  <a:lnTo>
                    <a:pt x="5266" y="26648"/>
                  </a:lnTo>
                  <a:lnTo>
                    <a:pt x="10701" y="26648"/>
                  </a:lnTo>
                  <a:lnTo>
                    <a:pt x="65516" y="22795"/>
                  </a:lnTo>
                  <a:lnTo>
                    <a:pt x="68029" y="21559"/>
                  </a:lnTo>
                  <a:lnTo>
                    <a:pt x="71631" y="17392"/>
                  </a:lnTo>
                  <a:lnTo>
                    <a:pt x="72531" y="14732"/>
                  </a:lnTo>
                  <a:lnTo>
                    <a:pt x="71798" y="4188"/>
                  </a:lnTo>
                  <a:lnTo>
                    <a:pt x="6734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55746" y="6085521"/>
              <a:ext cx="82531" cy="3804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560719" y="6090013"/>
              <a:ext cx="73025" cy="28575"/>
            </a:xfrm>
            <a:custGeom>
              <a:avLst/>
              <a:gdLst/>
              <a:ahLst/>
              <a:cxnLst/>
              <a:rect l="l" t="t" r="r" b="b"/>
              <a:pathLst>
                <a:path w="73025" h="28575">
                  <a:moveTo>
                    <a:pt x="67212" y="0"/>
                  </a:moveTo>
                  <a:lnTo>
                    <a:pt x="60909" y="0"/>
                  </a:lnTo>
                  <a:lnTo>
                    <a:pt x="6722" y="5591"/>
                  </a:lnTo>
                  <a:lnTo>
                    <a:pt x="4282" y="6942"/>
                  </a:lnTo>
                  <a:lnTo>
                    <a:pt x="795" y="11235"/>
                  </a:lnTo>
                  <a:lnTo>
                    <a:pt x="0" y="13915"/>
                  </a:lnTo>
                  <a:lnTo>
                    <a:pt x="1078" y="24407"/>
                  </a:lnTo>
                  <a:lnTo>
                    <a:pt x="5528" y="28397"/>
                  </a:lnTo>
                  <a:lnTo>
                    <a:pt x="10868" y="28397"/>
                  </a:lnTo>
                  <a:lnTo>
                    <a:pt x="65872" y="22617"/>
                  </a:lnTo>
                  <a:lnTo>
                    <a:pt x="72594" y="14313"/>
                  </a:lnTo>
                  <a:lnTo>
                    <a:pt x="71516" y="3947"/>
                  </a:lnTo>
                  <a:lnTo>
                    <a:pt x="6721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61683" y="6134210"/>
              <a:ext cx="82835" cy="40051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566834" y="6138661"/>
              <a:ext cx="73025" cy="30480"/>
            </a:xfrm>
            <a:custGeom>
              <a:avLst/>
              <a:gdLst/>
              <a:ahLst/>
              <a:cxnLst/>
              <a:rect l="l" t="t" r="r" b="b"/>
              <a:pathLst>
                <a:path w="73025" h="30479">
                  <a:moveTo>
                    <a:pt x="66772" y="0"/>
                  </a:moveTo>
                  <a:lnTo>
                    <a:pt x="61746" y="0"/>
                  </a:lnTo>
                  <a:lnTo>
                    <a:pt x="6418" y="7580"/>
                  </a:lnTo>
                  <a:lnTo>
                    <a:pt x="4031" y="8994"/>
                  </a:lnTo>
                  <a:lnTo>
                    <a:pt x="691" y="13434"/>
                  </a:lnTo>
                  <a:lnTo>
                    <a:pt x="0" y="16135"/>
                  </a:lnTo>
                  <a:lnTo>
                    <a:pt x="1413" y="26386"/>
                  </a:lnTo>
                  <a:lnTo>
                    <a:pt x="5842" y="30229"/>
                  </a:lnTo>
                  <a:lnTo>
                    <a:pt x="10983" y="30229"/>
                  </a:lnTo>
                  <a:lnTo>
                    <a:pt x="66123" y="22554"/>
                  </a:lnTo>
                  <a:lnTo>
                    <a:pt x="72552" y="13999"/>
                  </a:lnTo>
                  <a:lnTo>
                    <a:pt x="71139" y="3800"/>
                  </a:lnTo>
                  <a:lnTo>
                    <a:pt x="6677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69399" y="6182691"/>
              <a:ext cx="83034" cy="4198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4574698" y="6187099"/>
              <a:ext cx="73025" cy="32384"/>
            </a:xfrm>
            <a:custGeom>
              <a:avLst/>
              <a:gdLst/>
              <a:ahLst/>
              <a:cxnLst/>
              <a:rect l="l" t="t" r="r" b="b"/>
              <a:pathLst>
                <a:path w="73025" h="32385">
                  <a:moveTo>
                    <a:pt x="66448" y="0"/>
                  </a:moveTo>
                  <a:lnTo>
                    <a:pt x="60909" y="0"/>
                  </a:lnTo>
                  <a:lnTo>
                    <a:pt x="6135" y="9538"/>
                  </a:lnTo>
                  <a:lnTo>
                    <a:pt x="3779" y="11025"/>
                  </a:lnTo>
                  <a:lnTo>
                    <a:pt x="607" y="15570"/>
                  </a:lnTo>
                  <a:lnTo>
                    <a:pt x="0" y="18313"/>
                  </a:lnTo>
                  <a:lnTo>
                    <a:pt x="1759" y="28397"/>
                  </a:lnTo>
                  <a:lnTo>
                    <a:pt x="6052" y="32019"/>
                  </a:lnTo>
                  <a:lnTo>
                    <a:pt x="11120" y="32019"/>
                  </a:lnTo>
                  <a:lnTo>
                    <a:pt x="11695" y="32019"/>
                  </a:lnTo>
                  <a:lnTo>
                    <a:pt x="66312" y="22397"/>
                  </a:lnTo>
                  <a:lnTo>
                    <a:pt x="68678" y="20889"/>
                  </a:lnTo>
                  <a:lnTo>
                    <a:pt x="71840" y="16376"/>
                  </a:lnTo>
                  <a:lnTo>
                    <a:pt x="72427" y="13633"/>
                  </a:lnTo>
                  <a:lnTo>
                    <a:pt x="70668" y="3581"/>
                  </a:lnTo>
                  <a:lnTo>
                    <a:pt x="6644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578886" y="6230836"/>
              <a:ext cx="83128" cy="4394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4584331" y="6235265"/>
              <a:ext cx="73025" cy="34290"/>
            </a:xfrm>
            <a:custGeom>
              <a:avLst/>
              <a:gdLst/>
              <a:ahLst/>
              <a:cxnLst/>
              <a:rect l="l" t="t" r="r" b="b"/>
              <a:pathLst>
                <a:path w="73025" h="34289">
                  <a:moveTo>
                    <a:pt x="65945" y="0"/>
                  </a:moveTo>
                  <a:lnTo>
                    <a:pt x="5821" y="11476"/>
                  </a:lnTo>
                  <a:lnTo>
                    <a:pt x="0" y="20460"/>
                  </a:lnTo>
                  <a:lnTo>
                    <a:pt x="2083" y="30323"/>
                  </a:lnTo>
                  <a:lnTo>
                    <a:pt x="6345" y="33768"/>
                  </a:lnTo>
                  <a:lnTo>
                    <a:pt x="11224" y="33768"/>
                  </a:lnTo>
                  <a:lnTo>
                    <a:pt x="11926" y="33768"/>
                  </a:lnTo>
                  <a:lnTo>
                    <a:pt x="69275" y="21622"/>
                  </a:lnTo>
                  <a:lnTo>
                    <a:pt x="72835" y="16104"/>
                  </a:lnTo>
                  <a:lnTo>
                    <a:pt x="70154" y="3444"/>
                  </a:lnTo>
                  <a:lnTo>
                    <a:pt x="6594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90111" y="6278657"/>
              <a:ext cx="83159" cy="4584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4595723" y="6283065"/>
              <a:ext cx="73025" cy="35560"/>
            </a:xfrm>
            <a:custGeom>
              <a:avLst/>
              <a:gdLst/>
              <a:ahLst/>
              <a:cxnLst/>
              <a:rect l="l" t="t" r="r" b="b"/>
              <a:pathLst>
                <a:path w="73025" h="35560">
                  <a:moveTo>
                    <a:pt x="65463" y="0"/>
                  </a:moveTo>
                  <a:lnTo>
                    <a:pt x="60762" y="0"/>
                  </a:lnTo>
                  <a:lnTo>
                    <a:pt x="59087" y="104"/>
                  </a:lnTo>
                  <a:lnTo>
                    <a:pt x="5497" y="13423"/>
                  </a:lnTo>
                  <a:lnTo>
                    <a:pt x="3256" y="15067"/>
                  </a:lnTo>
                  <a:lnTo>
                    <a:pt x="408" y="19810"/>
                  </a:lnTo>
                  <a:lnTo>
                    <a:pt x="0" y="22585"/>
                  </a:lnTo>
                  <a:lnTo>
                    <a:pt x="2387" y="32260"/>
                  </a:lnTo>
                  <a:lnTo>
                    <a:pt x="6533" y="35496"/>
                  </a:lnTo>
                  <a:lnTo>
                    <a:pt x="11308" y="35496"/>
                  </a:lnTo>
                  <a:lnTo>
                    <a:pt x="12983" y="35381"/>
                  </a:lnTo>
                  <a:lnTo>
                    <a:pt x="69264" y="21329"/>
                  </a:lnTo>
                  <a:lnTo>
                    <a:pt x="72647" y="15695"/>
                  </a:lnTo>
                  <a:lnTo>
                    <a:pt x="69537" y="3235"/>
                  </a:lnTo>
                  <a:lnTo>
                    <a:pt x="6546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03095" y="6326047"/>
              <a:ext cx="83055" cy="47694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608854" y="6330477"/>
              <a:ext cx="72390" cy="37465"/>
            </a:xfrm>
            <a:custGeom>
              <a:avLst/>
              <a:gdLst/>
              <a:ahLst/>
              <a:cxnLst/>
              <a:rect l="l" t="t" r="r" b="b"/>
              <a:pathLst>
                <a:path w="72389" h="37464">
                  <a:moveTo>
                    <a:pt x="64804" y="0"/>
                  </a:moveTo>
                  <a:lnTo>
                    <a:pt x="59328" y="0"/>
                  </a:lnTo>
                  <a:lnTo>
                    <a:pt x="58375" y="146"/>
                  </a:lnTo>
                  <a:lnTo>
                    <a:pt x="5172" y="15318"/>
                  </a:lnTo>
                  <a:lnTo>
                    <a:pt x="2994" y="17057"/>
                  </a:lnTo>
                  <a:lnTo>
                    <a:pt x="314" y="21884"/>
                  </a:lnTo>
                  <a:lnTo>
                    <a:pt x="0" y="24669"/>
                  </a:lnTo>
                  <a:lnTo>
                    <a:pt x="2670" y="34124"/>
                  </a:lnTo>
                  <a:lnTo>
                    <a:pt x="6774" y="37213"/>
                  </a:lnTo>
                  <a:lnTo>
                    <a:pt x="11381" y="37213"/>
                  </a:lnTo>
                  <a:lnTo>
                    <a:pt x="12334" y="37213"/>
                  </a:lnTo>
                  <a:lnTo>
                    <a:pt x="13298" y="37056"/>
                  </a:lnTo>
                  <a:lnTo>
                    <a:pt x="69181" y="21004"/>
                  </a:lnTo>
                  <a:lnTo>
                    <a:pt x="72353" y="15266"/>
                  </a:lnTo>
                  <a:lnTo>
                    <a:pt x="68867" y="3067"/>
                  </a:lnTo>
                  <a:lnTo>
                    <a:pt x="648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617806" y="6372968"/>
              <a:ext cx="82835" cy="49537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623691" y="6377386"/>
              <a:ext cx="72390" cy="39370"/>
            </a:xfrm>
            <a:custGeom>
              <a:avLst/>
              <a:gdLst/>
              <a:ahLst/>
              <a:cxnLst/>
              <a:rect l="l" t="t" r="r" b="b"/>
              <a:pathLst>
                <a:path w="72389" h="39370">
                  <a:moveTo>
                    <a:pt x="64176" y="0"/>
                  </a:moveTo>
                  <a:lnTo>
                    <a:pt x="58678" y="0"/>
                  </a:lnTo>
                  <a:lnTo>
                    <a:pt x="57600" y="198"/>
                  </a:lnTo>
                  <a:lnTo>
                    <a:pt x="4837" y="17256"/>
                  </a:lnTo>
                  <a:lnTo>
                    <a:pt x="2732" y="19057"/>
                  </a:lnTo>
                  <a:lnTo>
                    <a:pt x="219" y="23988"/>
                  </a:lnTo>
                  <a:lnTo>
                    <a:pt x="0" y="26784"/>
                  </a:lnTo>
                  <a:lnTo>
                    <a:pt x="2963" y="36040"/>
                  </a:lnTo>
                  <a:lnTo>
                    <a:pt x="6931" y="38909"/>
                  </a:lnTo>
                  <a:lnTo>
                    <a:pt x="11455" y="38909"/>
                  </a:lnTo>
                  <a:lnTo>
                    <a:pt x="12544" y="38909"/>
                  </a:lnTo>
                  <a:lnTo>
                    <a:pt x="13612" y="38742"/>
                  </a:lnTo>
                  <a:lnTo>
                    <a:pt x="69013" y="20711"/>
                  </a:lnTo>
                  <a:lnTo>
                    <a:pt x="71987" y="14858"/>
                  </a:lnTo>
                  <a:lnTo>
                    <a:pt x="68092" y="2900"/>
                  </a:lnTo>
                  <a:lnTo>
                    <a:pt x="6417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34235" y="6419385"/>
              <a:ext cx="82521" cy="51286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640235" y="6423793"/>
              <a:ext cx="71755" cy="40640"/>
            </a:xfrm>
            <a:custGeom>
              <a:avLst/>
              <a:gdLst/>
              <a:ahLst/>
              <a:cxnLst/>
              <a:rect l="l" t="t" r="r" b="b"/>
              <a:pathLst>
                <a:path w="71754" h="40639">
                  <a:moveTo>
                    <a:pt x="63401" y="0"/>
                  </a:moveTo>
                  <a:lnTo>
                    <a:pt x="57935" y="0"/>
                  </a:lnTo>
                  <a:lnTo>
                    <a:pt x="56752" y="240"/>
                  </a:lnTo>
                  <a:lnTo>
                    <a:pt x="4502" y="19172"/>
                  </a:lnTo>
                  <a:lnTo>
                    <a:pt x="2460" y="21046"/>
                  </a:lnTo>
                  <a:lnTo>
                    <a:pt x="125" y="26041"/>
                  </a:lnTo>
                  <a:lnTo>
                    <a:pt x="0" y="28857"/>
                  </a:lnTo>
                  <a:lnTo>
                    <a:pt x="3235" y="37841"/>
                  </a:lnTo>
                  <a:lnTo>
                    <a:pt x="7151" y="40595"/>
                  </a:lnTo>
                  <a:lnTo>
                    <a:pt x="11497" y="40595"/>
                  </a:lnTo>
                  <a:lnTo>
                    <a:pt x="12690" y="40595"/>
                  </a:lnTo>
                  <a:lnTo>
                    <a:pt x="13894" y="40386"/>
                  </a:lnTo>
                  <a:lnTo>
                    <a:pt x="68741" y="20386"/>
                  </a:lnTo>
                  <a:lnTo>
                    <a:pt x="71526" y="14428"/>
                  </a:lnTo>
                  <a:lnTo>
                    <a:pt x="67275" y="2743"/>
                  </a:lnTo>
                  <a:lnTo>
                    <a:pt x="6340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52329" y="6465185"/>
              <a:ext cx="82133" cy="53045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658454" y="6469614"/>
              <a:ext cx="71120" cy="42545"/>
            </a:xfrm>
            <a:custGeom>
              <a:avLst/>
              <a:gdLst/>
              <a:ahLst/>
              <a:cxnLst/>
              <a:rect l="l" t="t" r="r" b="b"/>
              <a:pathLst>
                <a:path w="71120" h="42545">
                  <a:moveTo>
                    <a:pt x="62563" y="0"/>
                  </a:moveTo>
                  <a:lnTo>
                    <a:pt x="57118" y="0"/>
                  </a:lnTo>
                  <a:lnTo>
                    <a:pt x="55820" y="272"/>
                  </a:lnTo>
                  <a:lnTo>
                    <a:pt x="4167" y="21067"/>
                  </a:lnTo>
                  <a:lnTo>
                    <a:pt x="2198" y="23004"/>
                  </a:lnTo>
                  <a:lnTo>
                    <a:pt x="31" y="28072"/>
                  </a:lnTo>
                  <a:lnTo>
                    <a:pt x="0" y="30889"/>
                  </a:lnTo>
                  <a:lnTo>
                    <a:pt x="3518" y="39684"/>
                  </a:lnTo>
                  <a:lnTo>
                    <a:pt x="7287" y="42229"/>
                  </a:lnTo>
                  <a:lnTo>
                    <a:pt x="11538" y="42229"/>
                  </a:lnTo>
                  <a:lnTo>
                    <a:pt x="12858" y="42229"/>
                  </a:lnTo>
                  <a:lnTo>
                    <a:pt x="14167" y="41977"/>
                  </a:lnTo>
                  <a:lnTo>
                    <a:pt x="68416" y="20030"/>
                  </a:lnTo>
                  <a:lnTo>
                    <a:pt x="70971" y="13989"/>
                  </a:lnTo>
                  <a:lnTo>
                    <a:pt x="66385" y="2607"/>
                  </a:lnTo>
                  <a:lnTo>
                    <a:pt x="6256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672108" y="6510366"/>
              <a:ext cx="81620" cy="54731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678265" y="6514796"/>
              <a:ext cx="70485" cy="44450"/>
            </a:xfrm>
            <a:custGeom>
              <a:avLst/>
              <a:gdLst/>
              <a:ahLst/>
              <a:cxnLst/>
              <a:rect l="l" t="t" r="r" b="b"/>
              <a:pathLst>
                <a:path w="70485" h="44450">
                  <a:moveTo>
                    <a:pt x="61778" y="0"/>
                  </a:moveTo>
                  <a:lnTo>
                    <a:pt x="56312" y="0"/>
                  </a:lnTo>
                  <a:lnTo>
                    <a:pt x="54909" y="314"/>
                  </a:lnTo>
                  <a:lnTo>
                    <a:pt x="3884" y="22941"/>
                  </a:lnTo>
                  <a:lnTo>
                    <a:pt x="1989" y="24952"/>
                  </a:lnTo>
                  <a:lnTo>
                    <a:pt x="0" y="30103"/>
                  </a:lnTo>
                  <a:lnTo>
                    <a:pt x="62" y="32930"/>
                  </a:lnTo>
                  <a:lnTo>
                    <a:pt x="3821" y="41443"/>
                  </a:lnTo>
                  <a:lnTo>
                    <a:pt x="7539" y="43841"/>
                  </a:lnTo>
                  <a:lnTo>
                    <a:pt x="11633" y="43841"/>
                  </a:lnTo>
                  <a:lnTo>
                    <a:pt x="13078" y="43841"/>
                  </a:lnTo>
                  <a:lnTo>
                    <a:pt x="14502" y="43558"/>
                  </a:lnTo>
                  <a:lnTo>
                    <a:pt x="68060" y="19685"/>
                  </a:lnTo>
                  <a:lnTo>
                    <a:pt x="70416" y="13538"/>
                  </a:lnTo>
                  <a:lnTo>
                    <a:pt x="65463" y="2408"/>
                  </a:lnTo>
                  <a:lnTo>
                    <a:pt x="6177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93522" y="6554857"/>
              <a:ext cx="81013" cy="56354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699689" y="6559276"/>
              <a:ext cx="69850" cy="45720"/>
            </a:xfrm>
            <a:custGeom>
              <a:avLst/>
              <a:gdLst/>
              <a:ahLst/>
              <a:cxnLst/>
              <a:rect l="l" t="t" r="r" b="b"/>
              <a:pathLst>
                <a:path w="69850" h="45720">
                  <a:moveTo>
                    <a:pt x="60898" y="0"/>
                  </a:moveTo>
                  <a:lnTo>
                    <a:pt x="55443" y="0"/>
                  </a:lnTo>
                  <a:lnTo>
                    <a:pt x="53956" y="366"/>
                  </a:lnTo>
                  <a:lnTo>
                    <a:pt x="3643" y="24805"/>
                  </a:lnTo>
                  <a:lnTo>
                    <a:pt x="1790" y="26899"/>
                  </a:lnTo>
                  <a:lnTo>
                    <a:pt x="0" y="32124"/>
                  </a:lnTo>
                  <a:lnTo>
                    <a:pt x="178" y="34930"/>
                  </a:lnTo>
                  <a:lnTo>
                    <a:pt x="4177" y="43223"/>
                  </a:lnTo>
                  <a:lnTo>
                    <a:pt x="7737" y="45443"/>
                  </a:lnTo>
                  <a:lnTo>
                    <a:pt x="11737" y="45443"/>
                  </a:lnTo>
                  <a:lnTo>
                    <a:pt x="13318" y="45443"/>
                  </a:lnTo>
                  <a:lnTo>
                    <a:pt x="14847" y="45108"/>
                  </a:lnTo>
                  <a:lnTo>
                    <a:pt x="67662" y="19318"/>
                  </a:lnTo>
                  <a:lnTo>
                    <a:pt x="69788" y="13099"/>
                  </a:lnTo>
                  <a:lnTo>
                    <a:pt x="64521" y="2282"/>
                  </a:lnTo>
                  <a:lnTo>
                    <a:pt x="6089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16557" y="6598584"/>
              <a:ext cx="80322" cy="57935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722725" y="6603024"/>
              <a:ext cx="69215" cy="47625"/>
            </a:xfrm>
            <a:custGeom>
              <a:avLst/>
              <a:gdLst/>
              <a:ahLst/>
              <a:cxnLst/>
              <a:rect l="l" t="t" r="r" b="b"/>
              <a:pathLst>
                <a:path w="69214" h="47625">
                  <a:moveTo>
                    <a:pt x="59987" y="0"/>
                  </a:moveTo>
                  <a:lnTo>
                    <a:pt x="54500" y="0"/>
                  </a:lnTo>
                  <a:lnTo>
                    <a:pt x="52909" y="408"/>
                  </a:lnTo>
                  <a:lnTo>
                    <a:pt x="3382" y="26669"/>
                  </a:lnTo>
                  <a:lnTo>
                    <a:pt x="1612" y="28784"/>
                  </a:lnTo>
                  <a:lnTo>
                    <a:pt x="0" y="34082"/>
                  </a:lnTo>
                  <a:lnTo>
                    <a:pt x="251" y="36878"/>
                  </a:lnTo>
                  <a:lnTo>
                    <a:pt x="4481" y="44899"/>
                  </a:lnTo>
                  <a:lnTo>
                    <a:pt x="7978" y="47014"/>
                  </a:lnTo>
                  <a:lnTo>
                    <a:pt x="11821" y="47014"/>
                  </a:lnTo>
                  <a:lnTo>
                    <a:pt x="13538" y="47014"/>
                  </a:lnTo>
                  <a:lnTo>
                    <a:pt x="15172" y="46595"/>
                  </a:lnTo>
                  <a:lnTo>
                    <a:pt x="67160" y="18920"/>
                  </a:lnTo>
                  <a:lnTo>
                    <a:pt x="69076" y="12627"/>
                  </a:lnTo>
                  <a:lnTo>
                    <a:pt x="63474" y="2083"/>
                  </a:lnTo>
                  <a:lnTo>
                    <a:pt x="599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741175" y="6641514"/>
              <a:ext cx="79526" cy="59474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747321" y="6645933"/>
              <a:ext cx="68580" cy="48895"/>
            </a:xfrm>
            <a:custGeom>
              <a:avLst/>
              <a:gdLst/>
              <a:ahLst/>
              <a:cxnLst/>
              <a:rect l="l" t="t" r="r" b="b"/>
              <a:pathLst>
                <a:path w="68579" h="48895">
                  <a:moveTo>
                    <a:pt x="58992" y="0"/>
                  </a:moveTo>
                  <a:lnTo>
                    <a:pt x="53537" y="0"/>
                  </a:lnTo>
                  <a:lnTo>
                    <a:pt x="51788" y="492"/>
                  </a:lnTo>
                  <a:lnTo>
                    <a:pt x="3141" y="28512"/>
                  </a:lnTo>
                  <a:lnTo>
                    <a:pt x="1434" y="30721"/>
                  </a:lnTo>
                  <a:lnTo>
                    <a:pt x="0" y="36051"/>
                  </a:lnTo>
                  <a:lnTo>
                    <a:pt x="376" y="38826"/>
                  </a:lnTo>
                  <a:lnTo>
                    <a:pt x="4827" y="46626"/>
                  </a:lnTo>
                  <a:lnTo>
                    <a:pt x="8188" y="48553"/>
                  </a:lnTo>
                  <a:lnTo>
                    <a:pt x="11926" y="48553"/>
                  </a:lnTo>
                  <a:lnTo>
                    <a:pt x="13737" y="48553"/>
                  </a:lnTo>
                  <a:lnTo>
                    <a:pt x="15517" y="48050"/>
                  </a:lnTo>
                  <a:lnTo>
                    <a:pt x="66689" y="18512"/>
                  </a:lnTo>
                  <a:lnTo>
                    <a:pt x="68353" y="12282"/>
                  </a:lnTo>
                  <a:lnTo>
                    <a:pt x="62406" y="1989"/>
                  </a:lnTo>
                  <a:lnTo>
                    <a:pt x="5899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767362" y="6683587"/>
              <a:ext cx="78625" cy="60951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773488" y="6688016"/>
              <a:ext cx="67945" cy="50165"/>
            </a:xfrm>
            <a:custGeom>
              <a:avLst/>
              <a:gdLst/>
              <a:ahLst/>
              <a:cxnLst/>
              <a:rect l="l" t="t" r="r" b="b"/>
              <a:pathLst>
                <a:path w="67945" h="50165">
                  <a:moveTo>
                    <a:pt x="57945" y="0"/>
                  </a:moveTo>
                  <a:lnTo>
                    <a:pt x="52469" y="0"/>
                  </a:lnTo>
                  <a:lnTo>
                    <a:pt x="50626" y="554"/>
                  </a:lnTo>
                  <a:lnTo>
                    <a:pt x="2858" y="30302"/>
                  </a:lnTo>
                  <a:lnTo>
                    <a:pt x="1246" y="32564"/>
                  </a:lnTo>
                  <a:lnTo>
                    <a:pt x="0" y="37946"/>
                  </a:lnTo>
                  <a:lnTo>
                    <a:pt x="471" y="40710"/>
                  </a:lnTo>
                  <a:lnTo>
                    <a:pt x="5099" y="48207"/>
                  </a:lnTo>
                  <a:lnTo>
                    <a:pt x="8387" y="50029"/>
                  </a:lnTo>
                  <a:lnTo>
                    <a:pt x="11978" y="50029"/>
                  </a:lnTo>
                  <a:lnTo>
                    <a:pt x="13915" y="50029"/>
                  </a:lnTo>
                  <a:lnTo>
                    <a:pt x="15821" y="49485"/>
                  </a:lnTo>
                  <a:lnTo>
                    <a:pt x="66018" y="18093"/>
                  </a:lnTo>
                  <a:lnTo>
                    <a:pt x="67474" y="11821"/>
                  </a:lnTo>
                  <a:lnTo>
                    <a:pt x="61223" y="1821"/>
                  </a:lnTo>
                  <a:lnTo>
                    <a:pt x="5794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795068" y="6724758"/>
              <a:ext cx="77631" cy="62364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801173" y="6729187"/>
              <a:ext cx="66675" cy="52069"/>
            </a:xfrm>
            <a:custGeom>
              <a:avLst/>
              <a:gdLst/>
              <a:ahLst/>
              <a:cxnLst/>
              <a:rect l="l" t="t" r="r" b="b"/>
              <a:pathLst>
                <a:path w="66675" h="52070">
                  <a:moveTo>
                    <a:pt x="56804" y="0"/>
                  </a:moveTo>
                  <a:lnTo>
                    <a:pt x="51338" y="0"/>
                  </a:lnTo>
                  <a:lnTo>
                    <a:pt x="49391" y="607"/>
                  </a:lnTo>
                  <a:lnTo>
                    <a:pt x="2586" y="32082"/>
                  </a:lnTo>
                  <a:lnTo>
                    <a:pt x="1057" y="34407"/>
                  </a:lnTo>
                  <a:lnTo>
                    <a:pt x="0" y="39831"/>
                  </a:lnTo>
                  <a:lnTo>
                    <a:pt x="554" y="42574"/>
                  </a:lnTo>
                  <a:lnTo>
                    <a:pt x="5382" y="49778"/>
                  </a:lnTo>
                  <a:lnTo>
                    <a:pt x="8575" y="51495"/>
                  </a:lnTo>
                  <a:lnTo>
                    <a:pt x="12031" y="51495"/>
                  </a:lnTo>
                  <a:lnTo>
                    <a:pt x="14093" y="51495"/>
                  </a:lnTo>
                  <a:lnTo>
                    <a:pt x="16114" y="50878"/>
                  </a:lnTo>
                  <a:lnTo>
                    <a:pt x="65306" y="17685"/>
                  </a:lnTo>
                  <a:lnTo>
                    <a:pt x="66511" y="11371"/>
                  </a:lnTo>
                  <a:lnTo>
                    <a:pt x="60019" y="1696"/>
                  </a:lnTo>
                  <a:lnTo>
                    <a:pt x="568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824271" y="6764966"/>
              <a:ext cx="76531" cy="6372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830345" y="6769416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39" h="53340">
                  <a:moveTo>
                    <a:pt x="55589" y="0"/>
                  </a:moveTo>
                  <a:lnTo>
                    <a:pt x="50134" y="0"/>
                  </a:lnTo>
                  <a:lnTo>
                    <a:pt x="48082" y="680"/>
                  </a:lnTo>
                  <a:lnTo>
                    <a:pt x="2314" y="33841"/>
                  </a:lnTo>
                  <a:lnTo>
                    <a:pt x="869" y="36208"/>
                  </a:lnTo>
                  <a:lnTo>
                    <a:pt x="0" y="41674"/>
                  </a:lnTo>
                  <a:lnTo>
                    <a:pt x="649" y="44396"/>
                  </a:lnTo>
                  <a:lnTo>
                    <a:pt x="5664" y="51359"/>
                  </a:lnTo>
                  <a:lnTo>
                    <a:pt x="8711" y="52909"/>
                  </a:lnTo>
                  <a:lnTo>
                    <a:pt x="12062" y="52909"/>
                  </a:lnTo>
                  <a:lnTo>
                    <a:pt x="14261" y="52909"/>
                  </a:lnTo>
                  <a:lnTo>
                    <a:pt x="16365" y="52218"/>
                  </a:lnTo>
                  <a:lnTo>
                    <a:pt x="64479" y="17256"/>
                  </a:lnTo>
                  <a:lnTo>
                    <a:pt x="65474" y="10889"/>
                  </a:lnTo>
                  <a:lnTo>
                    <a:pt x="58731" y="1581"/>
                  </a:lnTo>
                  <a:lnTo>
                    <a:pt x="5558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854930" y="6804180"/>
              <a:ext cx="75358" cy="65024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4860961" y="6808609"/>
              <a:ext cx="64769" cy="54610"/>
            </a:xfrm>
            <a:custGeom>
              <a:avLst/>
              <a:gdLst/>
              <a:ahLst/>
              <a:cxnLst/>
              <a:rect l="l" t="t" r="r" b="b"/>
              <a:pathLst>
                <a:path w="64770" h="54609">
                  <a:moveTo>
                    <a:pt x="54375" y="0"/>
                  </a:moveTo>
                  <a:lnTo>
                    <a:pt x="48867" y="0"/>
                  </a:lnTo>
                  <a:lnTo>
                    <a:pt x="46731" y="764"/>
                  </a:lnTo>
                  <a:lnTo>
                    <a:pt x="2041" y="35590"/>
                  </a:lnTo>
                  <a:lnTo>
                    <a:pt x="680" y="38009"/>
                  </a:lnTo>
                  <a:lnTo>
                    <a:pt x="0" y="43496"/>
                  </a:lnTo>
                  <a:lnTo>
                    <a:pt x="743" y="46197"/>
                  </a:lnTo>
                  <a:lnTo>
                    <a:pt x="5916" y="52857"/>
                  </a:lnTo>
                  <a:lnTo>
                    <a:pt x="8879" y="54312"/>
                  </a:lnTo>
                  <a:lnTo>
                    <a:pt x="12083" y="54312"/>
                  </a:lnTo>
                  <a:lnTo>
                    <a:pt x="14407" y="54312"/>
                  </a:lnTo>
                  <a:lnTo>
                    <a:pt x="16627" y="53537"/>
                  </a:lnTo>
                  <a:lnTo>
                    <a:pt x="63610" y="16837"/>
                  </a:lnTo>
                  <a:lnTo>
                    <a:pt x="64375" y="10460"/>
                  </a:lnTo>
                  <a:lnTo>
                    <a:pt x="57359" y="1444"/>
                  </a:lnTo>
                  <a:lnTo>
                    <a:pt x="5437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887013" y="6842336"/>
              <a:ext cx="74091" cy="66259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4892981" y="6846775"/>
              <a:ext cx="63500" cy="55880"/>
            </a:xfrm>
            <a:custGeom>
              <a:avLst/>
              <a:gdLst/>
              <a:ahLst/>
              <a:cxnLst/>
              <a:rect l="l" t="t" r="r" b="b"/>
              <a:pathLst>
                <a:path w="63500" h="55879">
                  <a:moveTo>
                    <a:pt x="53055" y="0"/>
                  </a:moveTo>
                  <a:lnTo>
                    <a:pt x="47590" y="0"/>
                  </a:lnTo>
                  <a:lnTo>
                    <a:pt x="45276" y="837"/>
                  </a:lnTo>
                  <a:lnTo>
                    <a:pt x="1769" y="37265"/>
                  </a:lnTo>
                  <a:lnTo>
                    <a:pt x="481" y="39737"/>
                  </a:lnTo>
                  <a:lnTo>
                    <a:pt x="0" y="45244"/>
                  </a:lnTo>
                  <a:lnTo>
                    <a:pt x="848" y="47914"/>
                  </a:lnTo>
                  <a:lnTo>
                    <a:pt x="6146" y="54302"/>
                  </a:lnTo>
                  <a:lnTo>
                    <a:pt x="9036" y="55631"/>
                  </a:lnTo>
                  <a:lnTo>
                    <a:pt x="12093" y="55631"/>
                  </a:lnTo>
                  <a:lnTo>
                    <a:pt x="14523" y="55631"/>
                  </a:lnTo>
                  <a:lnTo>
                    <a:pt x="16900" y="54762"/>
                  </a:lnTo>
                  <a:lnTo>
                    <a:pt x="62636" y="16386"/>
                  </a:lnTo>
                  <a:lnTo>
                    <a:pt x="63191" y="9968"/>
                  </a:lnTo>
                  <a:lnTo>
                    <a:pt x="55945" y="1319"/>
                  </a:lnTo>
                  <a:lnTo>
                    <a:pt x="5305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920467" y="6879382"/>
              <a:ext cx="72741" cy="6744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4926383" y="6883811"/>
              <a:ext cx="62230" cy="57150"/>
            </a:xfrm>
            <a:custGeom>
              <a:avLst/>
              <a:gdLst/>
              <a:ahLst/>
              <a:cxnLst/>
              <a:rect l="l" t="t" r="r" b="b"/>
              <a:pathLst>
                <a:path w="62229" h="57150">
                  <a:moveTo>
                    <a:pt x="51684" y="0"/>
                  </a:moveTo>
                  <a:lnTo>
                    <a:pt x="46218" y="0"/>
                  </a:lnTo>
                  <a:lnTo>
                    <a:pt x="43810" y="921"/>
                  </a:lnTo>
                  <a:lnTo>
                    <a:pt x="1497" y="38941"/>
                  </a:lnTo>
                  <a:lnTo>
                    <a:pt x="293" y="41475"/>
                  </a:lnTo>
                  <a:lnTo>
                    <a:pt x="0" y="46982"/>
                  </a:lnTo>
                  <a:lnTo>
                    <a:pt x="952" y="49642"/>
                  </a:lnTo>
                  <a:lnTo>
                    <a:pt x="6387" y="55757"/>
                  </a:lnTo>
                  <a:lnTo>
                    <a:pt x="9120" y="56961"/>
                  </a:lnTo>
                  <a:lnTo>
                    <a:pt x="12083" y="56961"/>
                  </a:lnTo>
                  <a:lnTo>
                    <a:pt x="14638" y="56961"/>
                  </a:lnTo>
                  <a:lnTo>
                    <a:pt x="17119" y="56008"/>
                  </a:lnTo>
                  <a:lnTo>
                    <a:pt x="61589" y="15978"/>
                  </a:lnTo>
                  <a:lnTo>
                    <a:pt x="61924" y="9549"/>
                  </a:lnTo>
                  <a:lnTo>
                    <a:pt x="54490" y="1235"/>
                  </a:lnTo>
                  <a:lnTo>
                    <a:pt x="5168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55262" y="6915297"/>
              <a:ext cx="71275" cy="68542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4961136" y="6919726"/>
              <a:ext cx="60960" cy="58419"/>
            </a:xfrm>
            <a:custGeom>
              <a:avLst/>
              <a:gdLst/>
              <a:ahLst/>
              <a:cxnLst/>
              <a:rect l="l" t="t" r="r" b="b"/>
              <a:pathLst>
                <a:path w="60960" h="58420">
                  <a:moveTo>
                    <a:pt x="50260" y="0"/>
                  </a:moveTo>
                  <a:lnTo>
                    <a:pt x="44763" y="0"/>
                  </a:lnTo>
                  <a:lnTo>
                    <a:pt x="42239" y="1005"/>
                  </a:lnTo>
                  <a:lnTo>
                    <a:pt x="1193" y="40585"/>
                  </a:lnTo>
                  <a:lnTo>
                    <a:pt x="83" y="43140"/>
                  </a:lnTo>
                  <a:lnTo>
                    <a:pt x="0" y="48679"/>
                  </a:lnTo>
                  <a:lnTo>
                    <a:pt x="1026" y="51275"/>
                  </a:lnTo>
                  <a:lnTo>
                    <a:pt x="6586" y="57097"/>
                  </a:lnTo>
                  <a:lnTo>
                    <a:pt x="9214" y="58218"/>
                  </a:lnTo>
                  <a:lnTo>
                    <a:pt x="12041" y="58218"/>
                  </a:lnTo>
                  <a:lnTo>
                    <a:pt x="14732" y="58218"/>
                  </a:lnTo>
                  <a:lnTo>
                    <a:pt x="17308" y="57160"/>
                  </a:lnTo>
                  <a:lnTo>
                    <a:pt x="60458" y="15517"/>
                  </a:lnTo>
                  <a:lnTo>
                    <a:pt x="60553" y="9067"/>
                  </a:lnTo>
                  <a:lnTo>
                    <a:pt x="52909" y="11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991125" y="6950018"/>
              <a:ext cx="70154" cy="69840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4997072" y="695444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90">
                  <a:moveTo>
                    <a:pt x="48857" y="0"/>
                  </a:moveTo>
                  <a:lnTo>
                    <a:pt x="43349" y="0"/>
                  </a:lnTo>
                  <a:lnTo>
                    <a:pt x="40763" y="1120"/>
                  </a:lnTo>
                  <a:lnTo>
                    <a:pt x="1005" y="42187"/>
                  </a:lnTo>
                  <a:lnTo>
                    <a:pt x="0" y="44773"/>
                  </a:lnTo>
                  <a:lnTo>
                    <a:pt x="94" y="50312"/>
                  </a:lnTo>
                  <a:lnTo>
                    <a:pt x="1214" y="52877"/>
                  </a:lnTo>
                  <a:lnTo>
                    <a:pt x="6879" y="58385"/>
                  </a:lnTo>
                  <a:lnTo>
                    <a:pt x="9413" y="59443"/>
                  </a:lnTo>
                  <a:lnTo>
                    <a:pt x="12093" y="59443"/>
                  </a:lnTo>
                  <a:lnTo>
                    <a:pt x="14931" y="59443"/>
                  </a:lnTo>
                  <a:lnTo>
                    <a:pt x="17601" y="58301"/>
                  </a:lnTo>
                  <a:lnTo>
                    <a:pt x="59348" y="15067"/>
                  </a:lnTo>
                  <a:lnTo>
                    <a:pt x="59233" y="8617"/>
                  </a:lnTo>
                  <a:lnTo>
                    <a:pt x="51412" y="1026"/>
                  </a:lnTo>
                  <a:lnTo>
                    <a:pt x="4885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28150" y="6983504"/>
              <a:ext cx="69181" cy="71160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034139" y="6987933"/>
              <a:ext cx="58419" cy="60960"/>
            </a:xfrm>
            <a:custGeom>
              <a:avLst/>
              <a:gdLst/>
              <a:ahLst/>
              <a:cxnLst/>
              <a:rect l="l" t="t" r="r" b="b"/>
              <a:pathLst>
                <a:path w="58420" h="60959">
                  <a:moveTo>
                    <a:pt x="47506" y="0"/>
                  </a:moveTo>
                  <a:lnTo>
                    <a:pt x="42040" y="0"/>
                  </a:lnTo>
                  <a:lnTo>
                    <a:pt x="39286" y="1225"/>
                  </a:lnTo>
                  <a:lnTo>
                    <a:pt x="942" y="43747"/>
                  </a:lnTo>
                  <a:lnTo>
                    <a:pt x="0" y="46365"/>
                  </a:lnTo>
                  <a:lnTo>
                    <a:pt x="303" y="51883"/>
                  </a:lnTo>
                  <a:lnTo>
                    <a:pt x="1507" y="54406"/>
                  </a:lnTo>
                  <a:lnTo>
                    <a:pt x="7266" y="59652"/>
                  </a:lnTo>
                  <a:lnTo>
                    <a:pt x="9706" y="60595"/>
                  </a:lnTo>
                  <a:lnTo>
                    <a:pt x="12240" y="60595"/>
                  </a:lnTo>
                  <a:lnTo>
                    <a:pt x="15182" y="60595"/>
                  </a:lnTo>
                  <a:lnTo>
                    <a:pt x="18009" y="59328"/>
                  </a:lnTo>
                  <a:lnTo>
                    <a:pt x="58301" y="14606"/>
                  </a:lnTo>
                  <a:lnTo>
                    <a:pt x="57945" y="8146"/>
                  </a:lnTo>
                  <a:lnTo>
                    <a:pt x="49977" y="952"/>
                  </a:lnTo>
                  <a:lnTo>
                    <a:pt x="4750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66369" y="7015723"/>
              <a:ext cx="68144" cy="72406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5072442" y="7020142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46082" y="0"/>
                  </a:moveTo>
                  <a:lnTo>
                    <a:pt x="40595" y="0"/>
                  </a:lnTo>
                  <a:lnTo>
                    <a:pt x="37747" y="1329"/>
                  </a:lnTo>
                  <a:lnTo>
                    <a:pt x="827" y="45265"/>
                  </a:lnTo>
                  <a:lnTo>
                    <a:pt x="0" y="47925"/>
                  </a:lnTo>
                  <a:lnTo>
                    <a:pt x="471" y="53443"/>
                  </a:lnTo>
                  <a:lnTo>
                    <a:pt x="1780" y="55924"/>
                  </a:lnTo>
                  <a:lnTo>
                    <a:pt x="7633" y="60898"/>
                  </a:lnTo>
                  <a:lnTo>
                    <a:pt x="9915" y="61715"/>
                  </a:lnTo>
                  <a:lnTo>
                    <a:pt x="12355" y="61715"/>
                  </a:lnTo>
                  <a:lnTo>
                    <a:pt x="15423" y="61715"/>
                  </a:lnTo>
                  <a:lnTo>
                    <a:pt x="18334" y="60364"/>
                  </a:lnTo>
                  <a:lnTo>
                    <a:pt x="57139" y="14146"/>
                  </a:lnTo>
                  <a:lnTo>
                    <a:pt x="56563" y="7727"/>
                  </a:lnTo>
                  <a:lnTo>
                    <a:pt x="48438" y="858"/>
                  </a:lnTo>
                  <a:lnTo>
                    <a:pt x="4608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105771" y="7046633"/>
              <a:ext cx="67003" cy="73557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5111865" y="7051073"/>
              <a:ext cx="56515" cy="62865"/>
            </a:xfrm>
            <a:custGeom>
              <a:avLst/>
              <a:gdLst/>
              <a:ahLst/>
              <a:cxnLst/>
              <a:rect l="l" t="t" r="r" b="b"/>
              <a:pathLst>
                <a:path w="56514" h="62865">
                  <a:moveTo>
                    <a:pt x="44658" y="0"/>
                  </a:moveTo>
                  <a:lnTo>
                    <a:pt x="39119" y="0"/>
                  </a:lnTo>
                  <a:lnTo>
                    <a:pt x="36197" y="1434"/>
                  </a:lnTo>
                  <a:lnTo>
                    <a:pt x="743" y="46731"/>
                  </a:lnTo>
                  <a:lnTo>
                    <a:pt x="0" y="49401"/>
                  </a:lnTo>
                  <a:lnTo>
                    <a:pt x="680" y="54888"/>
                  </a:lnTo>
                  <a:lnTo>
                    <a:pt x="2052" y="57349"/>
                  </a:lnTo>
                  <a:lnTo>
                    <a:pt x="7989" y="62008"/>
                  </a:lnTo>
                  <a:lnTo>
                    <a:pt x="10167" y="62772"/>
                  </a:lnTo>
                  <a:lnTo>
                    <a:pt x="12470" y="62772"/>
                  </a:lnTo>
                  <a:lnTo>
                    <a:pt x="15695" y="62772"/>
                  </a:lnTo>
                  <a:lnTo>
                    <a:pt x="18680" y="61317"/>
                  </a:lnTo>
                  <a:lnTo>
                    <a:pt x="55935" y="13664"/>
                  </a:lnTo>
                  <a:lnTo>
                    <a:pt x="55139" y="7256"/>
                  </a:lnTo>
                  <a:lnTo>
                    <a:pt x="46857" y="732"/>
                  </a:lnTo>
                  <a:lnTo>
                    <a:pt x="4465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46293" y="7076192"/>
              <a:ext cx="65767" cy="74657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5152429" y="7080622"/>
              <a:ext cx="55244" cy="64135"/>
            </a:xfrm>
            <a:custGeom>
              <a:avLst/>
              <a:gdLst/>
              <a:ahLst/>
              <a:cxnLst/>
              <a:rect l="l" t="t" r="r" b="b"/>
              <a:pathLst>
                <a:path w="55245" h="64134">
                  <a:moveTo>
                    <a:pt x="43129" y="0"/>
                  </a:moveTo>
                  <a:lnTo>
                    <a:pt x="37632" y="0"/>
                  </a:lnTo>
                  <a:lnTo>
                    <a:pt x="34543" y="1581"/>
                  </a:lnTo>
                  <a:lnTo>
                    <a:pt x="638" y="48155"/>
                  </a:lnTo>
                  <a:lnTo>
                    <a:pt x="0" y="50888"/>
                  </a:lnTo>
                  <a:lnTo>
                    <a:pt x="848" y="56343"/>
                  </a:lnTo>
                  <a:lnTo>
                    <a:pt x="2314" y="58741"/>
                  </a:lnTo>
                  <a:lnTo>
                    <a:pt x="8292" y="63118"/>
                  </a:lnTo>
                  <a:lnTo>
                    <a:pt x="10387" y="63788"/>
                  </a:lnTo>
                  <a:lnTo>
                    <a:pt x="12565" y="63788"/>
                  </a:lnTo>
                  <a:lnTo>
                    <a:pt x="15873" y="63788"/>
                  </a:lnTo>
                  <a:lnTo>
                    <a:pt x="19015" y="62197"/>
                  </a:lnTo>
                  <a:lnTo>
                    <a:pt x="54647" y="13193"/>
                  </a:lnTo>
                  <a:lnTo>
                    <a:pt x="53621" y="6827"/>
                  </a:lnTo>
                  <a:lnTo>
                    <a:pt x="45223" y="680"/>
                  </a:lnTo>
                  <a:lnTo>
                    <a:pt x="4312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187863" y="7104359"/>
              <a:ext cx="64469" cy="75683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5194019" y="7108809"/>
              <a:ext cx="53340" cy="64769"/>
            </a:xfrm>
            <a:custGeom>
              <a:avLst/>
              <a:gdLst/>
              <a:ahLst/>
              <a:cxnLst/>
              <a:rect l="l" t="t" r="r" b="b"/>
              <a:pathLst>
                <a:path w="53339" h="64770">
                  <a:moveTo>
                    <a:pt x="41569" y="0"/>
                  </a:moveTo>
                  <a:lnTo>
                    <a:pt x="36051" y="0"/>
                  </a:lnTo>
                  <a:lnTo>
                    <a:pt x="32889" y="1685"/>
                  </a:lnTo>
                  <a:lnTo>
                    <a:pt x="554" y="49537"/>
                  </a:lnTo>
                  <a:lnTo>
                    <a:pt x="0" y="52281"/>
                  </a:lnTo>
                  <a:lnTo>
                    <a:pt x="1068" y="57694"/>
                  </a:lnTo>
                  <a:lnTo>
                    <a:pt x="2596" y="60029"/>
                  </a:lnTo>
                  <a:lnTo>
                    <a:pt x="8617" y="64134"/>
                  </a:lnTo>
                  <a:lnTo>
                    <a:pt x="10607" y="64741"/>
                  </a:lnTo>
                  <a:lnTo>
                    <a:pt x="12648" y="64741"/>
                  </a:lnTo>
                  <a:lnTo>
                    <a:pt x="16114" y="64741"/>
                  </a:lnTo>
                  <a:lnTo>
                    <a:pt x="19350" y="63024"/>
                  </a:lnTo>
                  <a:lnTo>
                    <a:pt x="53307" y="12690"/>
                  </a:lnTo>
                  <a:lnTo>
                    <a:pt x="52071" y="6376"/>
                  </a:lnTo>
                  <a:lnTo>
                    <a:pt x="43558" y="596"/>
                  </a:lnTo>
                  <a:lnTo>
                    <a:pt x="4156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230437" y="7131123"/>
              <a:ext cx="63128" cy="76636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5236625" y="7135552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70" h="66040">
                  <a:moveTo>
                    <a:pt x="39956" y="0"/>
                  </a:moveTo>
                  <a:lnTo>
                    <a:pt x="34407" y="0"/>
                  </a:lnTo>
                  <a:lnTo>
                    <a:pt x="31182" y="1790"/>
                  </a:lnTo>
                  <a:lnTo>
                    <a:pt x="450" y="50888"/>
                  </a:lnTo>
                  <a:lnTo>
                    <a:pt x="0" y="53652"/>
                  </a:lnTo>
                  <a:lnTo>
                    <a:pt x="1246" y="59024"/>
                  </a:lnTo>
                  <a:lnTo>
                    <a:pt x="2869" y="61286"/>
                  </a:lnTo>
                  <a:lnTo>
                    <a:pt x="8931" y="65128"/>
                  </a:lnTo>
                  <a:lnTo>
                    <a:pt x="10805" y="65673"/>
                  </a:lnTo>
                  <a:lnTo>
                    <a:pt x="12722" y="65673"/>
                  </a:lnTo>
                  <a:lnTo>
                    <a:pt x="16334" y="65673"/>
                  </a:lnTo>
                  <a:lnTo>
                    <a:pt x="19622" y="63840"/>
                  </a:lnTo>
                  <a:lnTo>
                    <a:pt x="51904" y="12229"/>
                  </a:lnTo>
                  <a:lnTo>
                    <a:pt x="50427" y="5936"/>
                  </a:lnTo>
                  <a:lnTo>
                    <a:pt x="41841" y="544"/>
                  </a:lnTo>
                  <a:lnTo>
                    <a:pt x="3995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274007" y="7156441"/>
              <a:ext cx="61642" cy="7750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5280195" y="7160849"/>
              <a:ext cx="50800" cy="66675"/>
            </a:xfrm>
            <a:custGeom>
              <a:avLst/>
              <a:gdLst/>
              <a:ahLst/>
              <a:cxnLst/>
              <a:rect l="l" t="t" r="r" b="b"/>
              <a:pathLst>
                <a:path w="50800" h="66675">
                  <a:moveTo>
                    <a:pt x="38292" y="0"/>
                  </a:moveTo>
                  <a:lnTo>
                    <a:pt x="32794" y="0"/>
                  </a:lnTo>
                  <a:lnTo>
                    <a:pt x="29391" y="1968"/>
                  </a:lnTo>
                  <a:lnTo>
                    <a:pt x="27611" y="5224"/>
                  </a:lnTo>
                  <a:lnTo>
                    <a:pt x="366" y="52186"/>
                  </a:lnTo>
                  <a:lnTo>
                    <a:pt x="10994" y="66532"/>
                  </a:lnTo>
                  <a:lnTo>
                    <a:pt x="12784" y="66532"/>
                  </a:lnTo>
                  <a:lnTo>
                    <a:pt x="16481" y="66532"/>
                  </a:lnTo>
                  <a:lnTo>
                    <a:pt x="19926" y="64553"/>
                  </a:lnTo>
                  <a:lnTo>
                    <a:pt x="50417" y="11748"/>
                  </a:lnTo>
                  <a:lnTo>
                    <a:pt x="48731" y="5518"/>
                  </a:lnTo>
                  <a:lnTo>
                    <a:pt x="40072" y="481"/>
                  </a:lnTo>
                  <a:lnTo>
                    <a:pt x="3829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318466" y="7180263"/>
              <a:ext cx="60113" cy="78311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5324675" y="7184692"/>
              <a:ext cx="48895" cy="67945"/>
            </a:xfrm>
            <a:custGeom>
              <a:avLst/>
              <a:gdLst/>
              <a:ahLst/>
              <a:cxnLst/>
              <a:rect l="l" t="t" r="r" b="b"/>
              <a:pathLst>
                <a:path w="48895" h="67945">
                  <a:moveTo>
                    <a:pt x="36585" y="0"/>
                  </a:moveTo>
                  <a:lnTo>
                    <a:pt x="31056" y="0"/>
                  </a:lnTo>
                  <a:lnTo>
                    <a:pt x="27590" y="2073"/>
                  </a:lnTo>
                  <a:lnTo>
                    <a:pt x="25842" y="5518"/>
                  </a:lnTo>
                  <a:lnTo>
                    <a:pt x="261" y="53401"/>
                  </a:lnTo>
                  <a:lnTo>
                    <a:pt x="11130" y="67327"/>
                  </a:lnTo>
                  <a:lnTo>
                    <a:pt x="12816" y="67327"/>
                  </a:lnTo>
                  <a:lnTo>
                    <a:pt x="16648" y="67327"/>
                  </a:lnTo>
                  <a:lnTo>
                    <a:pt x="20156" y="65202"/>
                  </a:lnTo>
                  <a:lnTo>
                    <a:pt x="48857" y="11256"/>
                  </a:lnTo>
                  <a:lnTo>
                    <a:pt x="46972" y="5078"/>
                  </a:lnTo>
                  <a:lnTo>
                    <a:pt x="38239" y="397"/>
                  </a:lnTo>
                  <a:lnTo>
                    <a:pt x="3658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363794" y="7202576"/>
              <a:ext cx="58511" cy="79023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369982" y="7206995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79">
                  <a:moveTo>
                    <a:pt x="34868" y="0"/>
                  </a:moveTo>
                  <a:lnTo>
                    <a:pt x="29328" y="0"/>
                  </a:lnTo>
                  <a:lnTo>
                    <a:pt x="25726" y="2251"/>
                  </a:lnTo>
                  <a:lnTo>
                    <a:pt x="24072" y="5842"/>
                  </a:lnTo>
                  <a:lnTo>
                    <a:pt x="178" y="54584"/>
                  </a:lnTo>
                  <a:lnTo>
                    <a:pt x="11287" y="68071"/>
                  </a:lnTo>
                  <a:lnTo>
                    <a:pt x="12847" y="68071"/>
                  </a:lnTo>
                  <a:lnTo>
                    <a:pt x="16774" y="68071"/>
                  </a:lnTo>
                  <a:lnTo>
                    <a:pt x="20439" y="65778"/>
                  </a:lnTo>
                  <a:lnTo>
                    <a:pt x="47286" y="10753"/>
                  </a:lnTo>
                  <a:lnTo>
                    <a:pt x="45160" y="4659"/>
                  </a:lnTo>
                  <a:lnTo>
                    <a:pt x="36375" y="345"/>
                  </a:lnTo>
                  <a:lnTo>
                    <a:pt x="3486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409897" y="7223340"/>
              <a:ext cx="56835" cy="79672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5416086" y="7227779"/>
              <a:ext cx="45720" cy="69215"/>
            </a:xfrm>
            <a:custGeom>
              <a:avLst/>
              <a:gdLst/>
              <a:ahLst/>
              <a:cxnLst/>
              <a:rect l="l" t="t" r="r" b="b"/>
              <a:pathLst>
                <a:path w="45720" h="69215">
                  <a:moveTo>
                    <a:pt x="33056" y="0"/>
                  </a:moveTo>
                  <a:lnTo>
                    <a:pt x="27517" y="0"/>
                  </a:lnTo>
                  <a:lnTo>
                    <a:pt x="23852" y="2366"/>
                  </a:lnTo>
                  <a:lnTo>
                    <a:pt x="22250" y="6135"/>
                  </a:lnTo>
                  <a:lnTo>
                    <a:pt x="73" y="55705"/>
                  </a:lnTo>
                  <a:lnTo>
                    <a:pt x="11423" y="68741"/>
                  </a:lnTo>
                  <a:lnTo>
                    <a:pt x="12858" y="68741"/>
                  </a:lnTo>
                  <a:lnTo>
                    <a:pt x="16941" y="68741"/>
                  </a:lnTo>
                  <a:lnTo>
                    <a:pt x="20648" y="66343"/>
                  </a:lnTo>
                  <a:lnTo>
                    <a:pt x="45611" y="10250"/>
                  </a:lnTo>
                  <a:lnTo>
                    <a:pt x="43297" y="4261"/>
                  </a:lnTo>
                  <a:lnTo>
                    <a:pt x="34470" y="293"/>
                  </a:lnTo>
                  <a:lnTo>
                    <a:pt x="3305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456775" y="7242543"/>
              <a:ext cx="55066" cy="80248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5462922" y="7246962"/>
              <a:ext cx="44450" cy="69850"/>
            </a:xfrm>
            <a:custGeom>
              <a:avLst/>
              <a:gdLst/>
              <a:ahLst/>
              <a:cxnLst/>
              <a:rect l="l" t="t" r="r" b="b"/>
              <a:pathLst>
                <a:path w="44450" h="69850">
                  <a:moveTo>
                    <a:pt x="31255" y="0"/>
                  </a:moveTo>
                  <a:lnTo>
                    <a:pt x="25674" y="0"/>
                  </a:lnTo>
                  <a:lnTo>
                    <a:pt x="21957" y="2523"/>
                  </a:lnTo>
                  <a:lnTo>
                    <a:pt x="0" y="56804"/>
                  </a:lnTo>
                  <a:lnTo>
                    <a:pt x="20" y="59600"/>
                  </a:lnTo>
                  <a:lnTo>
                    <a:pt x="2188" y="64689"/>
                  </a:lnTo>
                  <a:lnTo>
                    <a:pt x="4167" y="66636"/>
                  </a:lnTo>
                  <a:lnTo>
                    <a:pt x="10250" y="69128"/>
                  </a:lnTo>
                  <a:lnTo>
                    <a:pt x="11559" y="69390"/>
                  </a:lnTo>
                  <a:lnTo>
                    <a:pt x="12879" y="69390"/>
                  </a:lnTo>
                  <a:lnTo>
                    <a:pt x="17109" y="69390"/>
                  </a:lnTo>
                  <a:lnTo>
                    <a:pt x="20878" y="66846"/>
                  </a:lnTo>
                  <a:lnTo>
                    <a:pt x="43925" y="9790"/>
                  </a:lnTo>
                  <a:lnTo>
                    <a:pt x="41401" y="3842"/>
                  </a:lnTo>
                  <a:lnTo>
                    <a:pt x="32553" y="261"/>
                  </a:lnTo>
                  <a:lnTo>
                    <a:pt x="3125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504314" y="7260166"/>
              <a:ext cx="53275" cy="80730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5510334" y="7264605"/>
              <a:ext cx="42545" cy="70485"/>
            </a:xfrm>
            <a:custGeom>
              <a:avLst/>
              <a:gdLst/>
              <a:ahLst/>
              <a:cxnLst/>
              <a:rect l="l" t="t" r="r" b="b"/>
              <a:pathLst>
                <a:path w="42545" h="70484">
                  <a:moveTo>
                    <a:pt x="29517" y="0"/>
                  </a:moveTo>
                  <a:lnTo>
                    <a:pt x="23946" y="0"/>
                  </a:lnTo>
                  <a:lnTo>
                    <a:pt x="20093" y="2691"/>
                  </a:lnTo>
                  <a:lnTo>
                    <a:pt x="18680" y="6847"/>
                  </a:lnTo>
                  <a:lnTo>
                    <a:pt x="0" y="57809"/>
                  </a:lnTo>
                  <a:lnTo>
                    <a:pt x="11769" y="69935"/>
                  </a:lnTo>
                  <a:lnTo>
                    <a:pt x="12962" y="69935"/>
                  </a:lnTo>
                  <a:lnTo>
                    <a:pt x="17287" y="69935"/>
                  </a:lnTo>
                  <a:lnTo>
                    <a:pt x="21203" y="67202"/>
                  </a:lnTo>
                  <a:lnTo>
                    <a:pt x="42281" y="9277"/>
                  </a:lnTo>
                  <a:lnTo>
                    <a:pt x="39548" y="3444"/>
                  </a:lnTo>
                  <a:lnTo>
                    <a:pt x="30700" y="219"/>
                  </a:lnTo>
                  <a:lnTo>
                    <a:pt x="2951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52490" y="7276176"/>
              <a:ext cx="51412" cy="81117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5558375" y="7280605"/>
              <a:ext cx="40640" cy="70485"/>
            </a:xfrm>
            <a:custGeom>
              <a:avLst/>
              <a:gdLst/>
              <a:ahLst/>
              <a:cxnLst/>
              <a:rect l="l" t="t" r="r" b="b"/>
              <a:pathLst>
                <a:path w="40639" h="70484">
                  <a:moveTo>
                    <a:pt x="27705" y="0"/>
                  </a:moveTo>
                  <a:lnTo>
                    <a:pt x="22104" y="0"/>
                  </a:lnTo>
                  <a:lnTo>
                    <a:pt x="18198" y="2848"/>
                  </a:lnTo>
                  <a:lnTo>
                    <a:pt x="16889" y="7172"/>
                  </a:lnTo>
                  <a:lnTo>
                    <a:pt x="0" y="58783"/>
                  </a:lnTo>
                  <a:lnTo>
                    <a:pt x="11957" y="70448"/>
                  </a:lnTo>
                  <a:lnTo>
                    <a:pt x="13025" y="70448"/>
                  </a:lnTo>
                  <a:lnTo>
                    <a:pt x="17507" y="70448"/>
                  </a:lnTo>
                  <a:lnTo>
                    <a:pt x="21465" y="67579"/>
                  </a:lnTo>
                  <a:lnTo>
                    <a:pt x="40553" y="8806"/>
                  </a:lnTo>
                  <a:lnTo>
                    <a:pt x="37621" y="3057"/>
                  </a:lnTo>
                  <a:lnTo>
                    <a:pt x="28784" y="167"/>
                  </a:lnTo>
                  <a:lnTo>
                    <a:pt x="2770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601243" y="7290573"/>
              <a:ext cx="49443" cy="81432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5607001" y="7295002"/>
              <a:ext cx="39370" cy="71120"/>
            </a:xfrm>
            <a:custGeom>
              <a:avLst/>
              <a:gdLst/>
              <a:ahLst/>
              <a:cxnLst/>
              <a:rect l="l" t="t" r="r" b="b"/>
              <a:pathLst>
                <a:path w="39370" h="71120">
                  <a:moveTo>
                    <a:pt x="25873" y="0"/>
                  </a:moveTo>
                  <a:lnTo>
                    <a:pt x="20292" y="0"/>
                  </a:lnTo>
                  <a:lnTo>
                    <a:pt x="16240" y="3057"/>
                  </a:lnTo>
                  <a:lnTo>
                    <a:pt x="15057" y="7507"/>
                  </a:lnTo>
                  <a:lnTo>
                    <a:pt x="0" y="59663"/>
                  </a:lnTo>
                  <a:lnTo>
                    <a:pt x="12114" y="70898"/>
                  </a:lnTo>
                  <a:lnTo>
                    <a:pt x="13067" y="70898"/>
                  </a:lnTo>
                  <a:lnTo>
                    <a:pt x="17632" y="70898"/>
                  </a:lnTo>
                  <a:lnTo>
                    <a:pt x="21716" y="67798"/>
                  </a:lnTo>
                  <a:lnTo>
                    <a:pt x="38784" y="8303"/>
                  </a:lnTo>
                  <a:lnTo>
                    <a:pt x="35653" y="2680"/>
                  </a:lnTo>
                  <a:lnTo>
                    <a:pt x="26815" y="125"/>
                  </a:lnTo>
                  <a:lnTo>
                    <a:pt x="2587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650497" y="7303317"/>
              <a:ext cx="47464" cy="81672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5656110" y="7307725"/>
              <a:ext cx="37465" cy="71755"/>
            </a:xfrm>
            <a:custGeom>
              <a:avLst/>
              <a:gdLst/>
              <a:ahLst/>
              <a:cxnLst/>
              <a:rect l="l" t="t" r="r" b="b"/>
              <a:pathLst>
                <a:path w="37464" h="71754">
                  <a:moveTo>
                    <a:pt x="24020" y="0"/>
                  </a:moveTo>
                  <a:lnTo>
                    <a:pt x="18470" y="0"/>
                  </a:lnTo>
                  <a:lnTo>
                    <a:pt x="14292" y="3277"/>
                  </a:lnTo>
                  <a:lnTo>
                    <a:pt x="13235" y="7853"/>
                  </a:lnTo>
                  <a:lnTo>
                    <a:pt x="0" y="60521"/>
                  </a:lnTo>
                  <a:lnTo>
                    <a:pt x="13088" y="71296"/>
                  </a:lnTo>
                  <a:lnTo>
                    <a:pt x="17821" y="71296"/>
                  </a:lnTo>
                  <a:lnTo>
                    <a:pt x="21957" y="68060"/>
                  </a:lnTo>
                  <a:lnTo>
                    <a:pt x="36972" y="7832"/>
                  </a:lnTo>
                  <a:lnTo>
                    <a:pt x="33653" y="2324"/>
                  </a:lnTo>
                  <a:lnTo>
                    <a:pt x="2402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700213" y="7314395"/>
              <a:ext cx="45380" cy="81829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5705679" y="7318824"/>
              <a:ext cx="35560" cy="71755"/>
            </a:xfrm>
            <a:custGeom>
              <a:avLst/>
              <a:gdLst/>
              <a:ahLst/>
              <a:cxnLst/>
              <a:rect l="l" t="t" r="r" b="b"/>
              <a:pathLst>
                <a:path w="35560" h="71754">
                  <a:moveTo>
                    <a:pt x="16523" y="0"/>
                  </a:moveTo>
                  <a:lnTo>
                    <a:pt x="12313" y="3413"/>
                  </a:lnTo>
                  <a:lnTo>
                    <a:pt x="11381" y="8188"/>
                  </a:lnTo>
                  <a:lnTo>
                    <a:pt x="0" y="61286"/>
                  </a:lnTo>
                  <a:lnTo>
                    <a:pt x="13109" y="71610"/>
                  </a:lnTo>
                  <a:lnTo>
                    <a:pt x="17936" y="71610"/>
                  </a:lnTo>
                  <a:lnTo>
                    <a:pt x="22177" y="68154"/>
                  </a:lnTo>
                  <a:lnTo>
                    <a:pt x="35108" y="7340"/>
                  </a:lnTo>
                  <a:lnTo>
                    <a:pt x="31590" y="1947"/>
                  </a:lnTo>
                  <a:lnTo>
                    <a:pt x="22857" y="73"/>
                  </a:lnTo>
                  <a:lnTo>
                    <a:pt x="1652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750295" y="7323797"/>
              <a:ext cx="43286" cy="81913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5755625" y="7328237"/>
              <a:ext cx="33655" cy="72390"/>
            </a:xfrm>
            <a:custGeom>
              <a:avLst/>
              <a:gdLst/>
              <a:ahLst/>
              <a:cxnLst/>
              <a:rect l="l" t="t" r="r" b="b"/>
              <a:pathLst>
                <a:path w="33654" h="72390">
                  <a:moveTo>
                    <a:pt x="20805" y="52"/>
                  </a:moveTo>
                  <a:lnTo>
                    <a:pt x="14617" y="0"/>
                  </a:lnTo>
                  <a:lnTo>
                    <a:pt x="10303" y="3622"/>
                  </a:lnTo>
                  <a:lnTo>
                    <a:pt x="9518" y="8523"/>
                  </a:lnTo>
                  <a:lnTo>
                    <a:pt x="0" y="62008"/>
                  </a:lnTo>
                  <a:lnTo>
                    <a:pt x="13120" y="71840"/>
                  </a:lnTo>
                  <a:lnTo>
                    <a:pt x="18093" y="71840"/>
                  </a:lnTo>
                  <a:lnTo>
                    <a:pt x="22365" y="68228"/>
                  </a:lnTo>
                  <a:lnTo>
                    <a:pt x="33192" y="6879"/>
                  </a:lnTo>
                  <a:lnTo>
                    <a:pt x="29496" y="1581"/>
                  </a:lnTo>
                  <a:lnTo>
                    <a:pt x="20805" y="52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800723" y="7331515"/>
              <a:ext cx="41129" cy="81903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5805886" y="7335954"/>
              <a:ext cx="31750" cy="72390"/>
            </a:xfrm>
            <a:custGeom>
              <a:avLst/>
              <a:gdLst/>
              <a:ahLst/>
              <a:cxnLst/>
              <a:rect l="l" t="t" r="r" b="b"/>
              <a:pathLst>
                <a:path w="31750" h="72390">
                  <a:moveTo>
                    <a:pt x="17800" y="0"/>
                  </a:moveTo>
                  <a:lnTo>
                    <a:pt x="12648" y="0"/>
                  </a:lnTo>
                  <a:lnTo>
                    <a:pt x="8271" y="3790"/>
                  </a:lnTo>
                  <a:lnTo>
                    <a:pt x="7643" y="8879"/>
                  </a:lnTo>
                  <a:lnTo>
                    <a:pt x="0" y="62636"/>
                  </a:lnTo>
                  <a:lnTo>
                    <a:pt x="691" y="65348"/>
                  </a:lnTo>
                  <a:lnTo>
                    <a:pt x="4031" y="69757"/>
                  </a:lnTo>
                  <a:lnTo>
                    <a:pt x="6439" y="71170"/>
                  </a:lnTo>
                  <a:lnTo>
                    <a:pt x="11612" y="71934"/>
                  </a:lnTo>
                  <a:lnTo>
                    <a:pt x="12114" y="72018"/>
                  </a:lnTo>
                  <a:lnTo>
                    <a:pt x="18187" y="72039"/>
                  </a:lnTo>
                  <a:lnTo>
                    <a:pt x="22564" y="68207"/>
                  </a:lnTo>
                  <a:lnTo>
                    <a:pt x="31255" y="6397"/>
                  </a:lnTo>
                  <a:lnTo>
                    <a:pt x="27370" y="1256"/>
                  </a:lnTo>
                  <a:lnTo>
                    <a:pt x="1780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851434" y="7337546"/>
              <a:ext cx="38888" cy="81819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5856397" y="7341975"/>
              <a:ext cx="29845" cy="72390"/>
            </a:xfrm>
            <a:custGeom>
              <a:avLst/>
              <a:gdLst/>
              <a:ahLst/>
              <a:cxnLst/>
              <a:rect l="l" t="t" r="r" b="b"/>
              <a:pathLst>
                <a:path w="29845" h="72390">
                  <a:moveTo>
                    <a:pt x="15978" y="0"/>
                  </a:moveTo>
                  <a:lnTo>
                    <a:pt x="10711" y="0"/>
                  </a:lnTo>
                  <a:lnTo>
                    <a:pt x="6240" y="4020"/>
                  </a:lnTo>
                  <a:lnTo>
                    <a:pt x="5790" y="9235"/>
                  </a:lnTo>
                  <a:lnTo>
                    <a:pt x="0" y="63233"/>
                  </a:lnTo>
                  <a:lnTo>
                    <a:pt x="18344" y="72175"/>
                  </a:lnTo>
                  <a:lnTo>
                    <a:pt x="22742" y="68175"/>
                  </a:lnTo>
                  <a:lnTo>
                    <a:pt x="29287" y="5926"/>
                  </a:lnTo>
                  <a:lnTo>
                    <a:pt x="25213" y="921"/>
                  </a:lnTo>
                  <a:lnTo>
                    <a:pt x="1597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02343" y="7341860"/>
              <a:ext cx="36616" cy="81662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5907139" y="7346289"/>
              <a:ext cx="27305" cy="72390"/>
            </a:xfrm>
            <a:custGeom>
              <a:avLst/>
              <a:gdLst/>
              <a:ahLst/>
              <a:cxnLst/>
              <a:rect l="l" t="t" r="r" b="b"/>
              <a:pathLst>
                <a:path w="27304" h="72390">
                  <a:moveTo>
                    <a:pt x="14104" y="0"/>
                  </a:moveTo>
                  <a:lnTo>
                    <a:pt x="8648" y="0"/>
                  </a:lnTo>
                  <a:lnTo>
                    <a:pt x="4167" y="4177"/>
                  </a:lnTo>
                  <a:lnTo>
                    <a:pt x="3884" y="9601"/>
                  </a:lnTo>
                  <a:lnTo>
                    <a:pt x="0" y="63767"/>
                  </a:lnTo>
                  <a:lnTo>
                    <a:pt x="890" y="66406"/>
                  </a:lnTo>
                  <a:lnTo>
                    <a:pt x="4512" y="70584"/>
                  </a:lnTo>
                  <a:lnTo>
                    <a:pt x="7025" y="71830"/>
                  </a:lnTo>
                  <a:lnTo>
                    <a:pt x="9832" y="72018"/>
                  </a:lnTo>
                  <a:lnTo>
                    <a:pt x="12983" y="72238"/>
                  </a:lnTo>
                  <a:lnTo>
                    <a:pt x="18355" y="72238"/>
                  </a:lnTo>
                  <a:lnTo>
                    <a:pt x="22878" y="68008"/>
                  </a:lnTo>
                  <a:lnTo>
                    <a:pt x="27255" y="5476"/>
                  </a:lnTo>
                  <a:lnTo>
                    <a:pt x="23025" y="607"/>
                  </a:lnTo>
                  <a:lnTo>
                    <a:pt x="141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953378" y="7344467"/>
              <a:ext cx="34323" cy="81390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5958006" y="7348917"/>
              <a:ext cx="25400" cy="72390"/>
            </a:xfrm>
            <a:custGeom>
              <a:avLst/>
              <a:gdLst/>
              <a:ahLst/>
              <a:cxnLst/>
              <a:rect l="l" t="t" r="r" b="b"/>
              <a:pathLst>
                <a:path w="25400" h="72390">
                  <a:moveTo>
                    <a:pt x="6690" y="0"/>
                  </a:moveTo>
                  <a:lnTo>
                    <a:pt x="2094" y="4418"/>
                  </a:lnTo>
                  <a:lnTo>
                    <a:pt x="1989" y="9936"/>
                  </a:lnTo>
                  <a:lnTo>
                    <a:pt x="0" y="64217"/>
                  </a:lnTo>
                  <a:lnTo>
                    <a:pt x="984" y="66814"/>
                  </a:lnTo>
                  <a:lnTo>
                    <a:pt x="4753" y="70866"/>
                  </a:lnTo>
                  <a:lnTo>
                    <a:pt x="7308" y="72039"/>
                  </a:lnTo>
                  <a:lnTo>
                    <a:pt x="10114" y="72112"/>
                  </a:lnTo>
                  <a:lnTo>
                    <a:pt x="12900" y="72259"/>
                  </a:lnTo>
                  <a:lnTo>
                    <a:pt x="18481" y="72259"/>
                  </a:lnTo>
                  <a:lnTo>
                    <a:pt x="23015" y="67861"/>
                  </a:lnTo>
                  <a:lnTo>
                    <a:pt x="25203" y="4994"/>
                  </a:lnTo>
                  <a:lnTo>
                    <a:pt x="20795" y="282"/>
                  </a:lnTo>
                  <a:lnTo>
                    <a:pt x="669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004508" y="7345367"/>
              <a:ext cx="31967" cy="81076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6008926" y="7349807"/>
              <a:ext cx="23495" cy="72390"/>
            </a:xfrm>
            <a:custGeom>
              <a:avLst/>
              <a:gdLst/>
              <a:ahLst/>
              <a:cxnLst/>
              <a:rect l="l" t="t" r="r" b="b"/>
              <a:pathLst>
                <a:path w="23495" h="72390">
                  <a:moveTo>
                    <a:pt x="18564" y="0"/>
                  </a:moveTo>
                  <a:lnTo>
                    <a:pt x="7559" y="0"/>
                  </a:lnTo>
                  <a:lnTo>
                    <a:pt x="4942" y="1099"/>
                  </a:lnTo>
                  <a:lnTo>
                    <a:pt x="1078" y="5015"/>
                  </a:lnTo>
                  <a:lnTo>
                    <a:pt x="62" y="7559"/>
                  </a:lnTo>
                  <a:lnTo>
                    <a:pt x="0" y="64584"/>
                  </a:lnTo>
                  <a:lnTo>
                    <a:pt x="1078" y="67170"/>
                  </a:lnTo>
                  <a:lnTo>
                    <a:pt x="4994" y="71076"/>
                  </a:lnTo>
                  <a:lnTo>
                    <a:pt x="7559" y="72154"/>
                  </a:lnTo>
                  <a:lnTo>
                    <a:pt x="10408" y="72154"/>
                  </a:lnTo>
                  <a:lnTo>
                    <a:pt x="18522" y="72186"/>
                  </a:lnTo>
                  <a:lnTo>
                    <a:pt x="23130" y="67537"/>
                  </a:lnTo>
                  <a:lnTo>
                    <a:pt x="23130" y="4565"/>
                  </a:lnTo>
                  <a:lnTo>
                    <a:pt x="1856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053250" y="7344487"/>
              <a:ext cx="34375" cy="81348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6057972" y="7348927"/>
              <a:ext cx="25400" cy="72390"/>
            </a:xfrm>
            <a:custGeom>
              <a:avLst/>
              <a:gdLst/>
              <a:ahLst/>
              <a:cxnLst/>
              <a:rect l="l" t="t" r="r" b="b"/>
              <a:pathLst>
                <a:path w="25400" h="72390">
                  <a:moveTo>
                    <a:pt x="18428" y="0"/>
                  </a:moveTo>
                  <a:lnTo>
                    <a:pt x="12418" y="0"/>
                  </a:lnTo>
                  <a:lnTo>
                    <a:pt x="7214" y="167"/>
                  </a:lnTo>
                  <a:lnTo>
                    <a:pt x="4649" y="1350"/>
                  </a:lnTo>
                  <a:lnTo>
                    <a:pt x="921" y="5423"/>
                  </a:lnTo>
                  <a:lnTo>
                    <a:pt x="0" y="7989"/>
                  </a:lnTo>
                  <a:lnTo>
                    <a:pt x="2031" y="67736"/>
                  </a:lnTo>
                  <a:lnTo>
                    <a:pt x="6638" y="72196"/>
                  </a:lnTo>
                  <a:lnTo>
                    <a:pt x="12104" y="72207"/>
                  </a:lnTo>
                  <a:lnTo>
                    <a:pt x="20669" y="71945"/>
                  </a:lnTo>
                  <a:lnTo>
                    <a:pt x="25151" y="67139"/>
                  </a:lnTo>
                  <a:lnTo>
                    <a:pt x="22962" y="4387"/>
                  </a:lnTo>
                  <a:lnTo>
                    <a:pt x="1842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102013" y="7341870"/>
              <a:ext cx="36648" cy="81620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6106861" y="7346352"/>
              <a:ext cx="27305" cy="72390"/>
            </a:xfrm>
            <a:custGeom>
              <a:avLst/>
              <a:gdLst/>
              <a:ahLst/>
              <a:cxnLst/>
              <a:rect l="l" t="t" r="r" b="b"/>
              <a:pathLst>
                <a:path w="27304" h="72390">
                  <a:moveTo>
                    <a:pt x="18418" y="0"/>
                  </a:moveTo>
                  <a:lnTo>
                    <a:pt x="12198" y="0"/>
                  </a:lnTo>
                  <a:lnTo>
                    <a:pt x="9769" y="125"/>
                  </a:lnTo>
                  <a:lnTo>
                    <a:pt x="6973" y="345"/>
                  </a:lnTo>
                  <a:lnTo>
                    <a:pt x="4408" y="1622"/>
                  </a:lnTo>
                  <a:lnTo>
                    <a:pt x="848" y="5800"/>
                  </a:lnTo>
                  <a:lnTo>
                    <a:pt x="0" y="8397"/>
                  </a:lnTo>
                  <a:lnTo>
                    <a:pt x="261" y="11130"/>
                  </a:lnTo>
                  <a:lnTo>
                    <a:pt x="4135" y="67945"/>
                  </a:lnTo>
                  <a:lnTo>
                    <a:pt x="8617" y="72154"/>
                  </a:lnTo>
                  <a:lnTo>
                    <a:pt x="14010" y="72154"/>
                  </a:lnTo>
                  <a:lnTo>
                    <a:pt x="17245" y="71987"/>
                  </a:lnTo>
                  <a:lnTo>
                    <a:pt x="22931" y="71578"/>
                  </a:lnTo>
                  <a:lnTo>
                    <a:pt x="27203" y="66636"/>
                  </a:lnTo>
                  <a:lnTo>
                    <a:pt x="26826" y="60930"/>
                  </a:lnTo>
                  <a:lnTo>
                    <a:pt x="23174" y="8397"/>
                  </a:lnTo>
                  <a:lnTo>
                    <a:pt x="22847" y="4115"/>
                  </a:lnTo>
                  <a:lnTo>
                    <a:pt x="1841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150639" y="7337567"/>
              <a:ext cx="38930" cy="81767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6155686" y="7342059"/>
              <a:ext cx="29209" cy="72390"/>
            </a:xfrm>
            <a:custGeom>
              <a:avLst/>
              <a:gdLst/>
              <a:ahLst/>
              <a:cxnLst/>
              <a:rect l="l" t="t" r="r" b="b"/>
              <a:pathLst>
                <a:path w="29210" h="72390">
                  <a:moveTo>
                    <a:pt x="18344" y="0"/>
                  </a:moveTo>
                  <a:lnTo>
                    <a:pt x="11947" y="0"/>
                  </a:lnTo>
                  <a:lnTo>
                    <a:pt x="9476" y="209"/>
                  </a:lnTo>
                  <a:lnTo>
                    <a:pt x="6680" y="513"/>
                  </a:lnTo>
                  <a:lnTo>
                    <a:pt x="4188" y="1895"/>
                  </a:lnTo>
                  <a:lnTo>
                    <a:pt x="764" y="6188"/>
                  </a:lnTo>
                  <a:lnTo>
                    <a:pt x="0" y="8816"/>
                  </a:lnTo>
                  <a:lnTo>
                    <a:pt x="345" y="11538"/>
                  </a:lnTo>
                  <a:lnTo>
                    <a:pt x="6177" y="68008"/>
                  </a:lnTo>
                  <a:lnTo>
                    <a:pt x="10680" y="72060"/>
                  </a:lnTo>
                  <a:lnTo>
                    <a:pt x="15873" y="72060"/>
                  </a:lnTo>
                  <a:lnTo>
                    <a:pt x="28920" y="63139"/>
                  </a:lnTo>
                  <a:lnTo>
                    <a:pt x="23260" y="8816"/>
                  </a:lnTo>
                  <a:lnTo>
                    <a:pt x="22700" y="3978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199130" y="7331556"/>
              <a:ext cx="41129" cy="81840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6204345" y="7335985"/>
              <a:ext cx="31750" cy="72390"/>
            </a:xfrm>
            <a:custGeom>
              <a:avLst/>
              <a:gdLst/>
              <a:ahLst/>
              <a:cxnLst/>
              <a:rect l="l" t="t" r="r" b="b"/>
              <a:pathLst>
                <a:path w="31750" h="72390">
                  <a:moveTo>
                    <a:pt x="18219" y="0"/>
                  </a:moveTo>
                  <a:lnTo>
                    <a:pt x="13046" y="0"/>
                  </a:lnTo>
                  <a:lnTo>
                    <a:pt x="6376" y="785"/>
                  </a:lnTo>
                  <a:lnTo>
                    <a:pt x="3905" y="2251"/>
                  </a:lnTo>
                  <a:lnTo>
                    <a:pt x="659" y="6690"/>
                  </a:lnTo>
                  <a:lnTo>
                    <a:pt x="0" y="9340"/>
                  </a:lnTo>
                  <a:lnTo>
                    <a:pt x="8209" y="68175"/>
                  </a:lnTo>
                  <a:lnTo>
                    <a:pt x="12596" y="71987"/>
                  </a:lnTo>
                  <a:lnTo>
                    <a:pt x="17685" y="71987"/>
                  </a:lnTo>
                  <a:lnTo>
                    <a:pt x="27234" y="70793"/>
                  </a:lnTo>
                  <a:lnTo>
                    <a:pt x="31192" y="65526"/>
                  </a:lnTo>
                  <a:lnTo>
                    <a:pt x="22512" y="3759"/>
                  </a:lnTo>
                  <a:lnTo>
                    <a:pt x="1821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247370" y="7323829"/>
              <a:ext cx="43307" cy="81861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6252762" y="7328268"/>
              <a:ext cx="33020" cy="72390"/>
            </a:xfrm>
            <a:custGeom>
              <a:avLst/>
              <a:gdLst/>
              <a:ahLst/>
              <a:cxnLst/>
              <a:rect l="l" t="t" r="r" b="b"/>
              <a:pathLst>
                <a:path w="33020" h="72390">
                  <a:moveTo>
                    <a:pt x="18072" y="0"/>
                  </a:moveTo>
                  <a:lnTo>
                    <a:pt x="12439" y="0"/>
                  </a:lnTo>
                  <a:lnTo>
                    <a:pt x="6083" y="1036"/>
                  </a:lnTo>
                  <a:lnTo>
                    <a:pt x="3685" y="2575"/>
                  </a:lnTo>
                  <a:lnTo>
                    <a:pt x="575" y="7120"/>
                  </a:lnTo>
                  <a:lnTo>
                    <a:pt x="0" y="9779"/>
                  </a:lnTo>
                  <a:lnTo>
                    <a:pt x="10230" y="68123"/>
                  </a:lnTo>
                  <a:lnTo>
                    <a:pt x="14585" y="71788"/>
                  </a:lnTo>
                  <a:lnTo>
                    <a:pt x="19507" y="71788"/>
                  </a:lnTo>
                  <a:lnTo>
                    <a:pt x="20125" y="71788"/>
                  </a:lnTo>
                  <a:lnTo>
                    <a:pt x="26522" y="70772"/>
                  </a:lnTo>
                  <a:lnTo>
                    <a:pt x="28878" y="69254"/>
                  </a:lnTo>
                  <a:lnTo>
                    <a:pt x="32009" y="64710"/>
                  </a:lnTo>
                  <a:lnTo>
                    <a:pt x="32616" y="61977"/>
                  </a:lnTo>
                  <a:lnTo>
                    <a:pt x="22344" y="3591"/>
                  </a:lnTo>
                  <a:lnTo>
                    <a:pt x="1807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295357" y="7314426"/>
              <a:ext cx="45433" cy="81777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6300928" y="7318845"/>
              <a:ext cx="34925" cy="71755"/>
            </a:xfrm>
            <a:custGeom>
              <a:avLst/>
              <a:gdLst/>
              <a:ahLst/>
              <a:cxnLst/>
              <a:rect l="l" t="t" r="r" b="b"/>
              <a:pathLst>
                <a:path w="34925" h="71754">
                  <a:moveTo>
                    <a:pt x="17957" y="0"/>
                  </a:moveTo>
                  <a:lnTo>
                    <a:pt x="12345" y="0"/>
                  </a:lnTo>
                  <a:lnTo>
                    <a:pt x="5727" y="1298"/>
                  </a:lnTo>
                  <a:lnTo>
                    <a:pt x="3403" y="2921"/>
                  </a:lnTo>
                  <a:lnTo>
                    <a:pt x="460" y="7591"/>
                  </a:lnTo>
                  <a:lnTo>
                    <a:pt x="0" y="10261"/>
                  </a:lnTo>
                  <a:lnTo>
                    <a:pt x="12219" y="68134"/>
                  </a:lnTo>
                  <a:lnTo>
                    <a:pt x="16460" y="71578"/>
                  </a:lnTo>
                  <a:lnTo>
                    <a:pt x="21308" y="71578"/>
                  </a:lnTo>
                  <a:lnTo>
                    <a:pt x="22009" y="71578"/>
                  </a:lnTo>
                  <a:lnTo>
                    <a:pt x="28585" y="70280"/>
                  </a:lnTo>
                  <a:lnTo>
                    <a:pt x="30930" y="68689"/>
                  </a:lnTo>
                  <a:lnTo>
                    <a:pt x="33894" y="64018"/>
                  </a:lnTo>
                  <a:lnTo>
                    <a:pt x="34407" y="61265"/>
                  </a:lnTo>
                  <a:lnTo>
                    <a:pt x="22114" y="3392"/>
                  </a:lnTo>
                  <a:lnTo>
                    <a:pt x="1795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343021" y="7303337"/>
              <a:ext cx="47454" cy="81631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6348707" y="7307777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4">
                  <a:moveTo>
                    <a:pt x="17790" y="0"/>
                  </a:moveTo>
                  <a:lnTo>
                    <a:pt x="13046" y="0"/>
                  </a:lnTo>
                  <a:lnTo>
                    <a:pt x="11360" y="104"/>
                  </a:lnTo>
                  <a:lnTo>
                    <a:pt x="5444" y="1549"/>
                  </a:lnTo>
                  <a:lnTo>
                    <a:pt x="3172" y="3266"/>
                  </a:lnTo>
                  <a:lnTo>
                    <a:pt x="376" y="8010"/>
                  </a:lnTo>
                  <a:lnTo>
                    <a:pt x="0" y="10701"/>
                  </a:lnTo>
                  <a:lnTo>
                    <a:pt x="732" y="13350"/>
                  </a:lnTo>
                  <a:lnTo>
                    <a:pt x="14229" y="68008"/>
                  </a:lnTo>
                  <a:lnTo>
                    <a:pt x="18365" y="71233"/>
                  </a:lnTo>
                  <a:lnTo>
                    <a:pt x="23088" y="71233"/>
                  </a:lnTo>
                  <a:lnTo>
                    <a:pt x="36197" y="60511"/>
                  </a:lnTo>
                  <a:lnTo>
                    <a:pt x="21946" y="3225"/>
                  </a:lnTo>
                  <a:lnTo>
                    <a:pt x="1779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390297" y="7290594"/>
              <a:ext cx="49433" cy="81390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6396108" y="7295023"/>
              <a:ext cx="38100" cy="71120"/>
            </a:xfrm>
            <a:custGeom>
              <a:avLst/>
              <a:gdLst/>
              <a:ahLst/>
              <a:cxnLst/>
              <a:rect l="l" t="t" r="r" b="b"/>
              <a:pathLst>
                <a:path w="38100" h="71120">
                  <a:moveTo>
                    <a:pt x="17685" y="0"/>
                  </a:moveTo>
                  <a:lnTo>
                    <a:pt x="13025" y="0"/>
                  </a:lnTo>
                  <a:lnTo>
                    <a:pt x="11120" y="136"/>
                  </a:lnTo>
                  <a:lnTo>
                    <a:pt x="5120" y="1832"/>
                  </a:lnTo>
                  <a:lnTo>
                    <a:pt x="2889" y="3622"/>
                  </a:lnTo>
                  <a:lnTo>
                    <a:pt x="282" y="8460"/>
                  </a:lnTo>
                  <a:lnTo>
                    <a:pt x="0" y="11172"/>
                  </a:lnTo>
                  <a:lnTo>
                    <a:pt x="827" y="13790"/>
                  </a:lnTo>
                  <a:lnTo>
                    <a:pt x="16177" y="67788"/>
                  </a:lnTo>
                  <a:lnTo>
                    <a:pt x="20271" y="70856"/>
                  </a:lnTo>
                  <a:lnTo>
                    <a:pt x="24868" y="70856"/>
                  </a:lnTo>
                  <a:lnTo>
                    <a:pt x="37915" y="59673"/>
                  </a:lnTo>
                  <a:lnTo>
                    <a:pt x="21695" y="3026"/>
                  </a:lnTo>
                  <a:lnTo>
                    <a:pt x="1768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437102" y="7276208"/>
              <a:ext cx="51401" cy="81055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6443060" y="7280615"/>
              <a:ext cx="40005" cy="70485"/>
            </a:xfrm>
            <a:custGeom>
              <a:avLst/>
              <a:gdLst/>
              <a:ahLst/>
              <a:cxnLst/>
              <a:rect l="l" t="t" r="r" b="b"/>
              <a:pathLst>
                <a:path w="40004" h="70484">
                  <a:moveTo>
                    <a:pt x="17475" y="0"/>
                  </a:moveTo>
                  <a:lnTo>
                    <a:pt x="11905" y="0"/>
                  </a:lnTo>
                  <a:lnTo>
                    <a:pt x="10805" y="188"/>
                  </a:lnTo>
                  <a:lnTo>
                    <a:pt x="4785" y="2157"/>
                  </a:lnTo>
                  <a:lnTo>
                    <a:pt x="2628" y="3999"/>
                  </a:lnTo>
                  <a:lnTo>
                    <a:pt x="178" y="8942"/>
                  </a:lnTo>
                  <a:lnTo>
                    <a:pt x="0" y="11643"/>
                  </a:lnTo>
                  <a:lnTo>
                    <a:pt x="18114" y="67579"/>
                  </a:lnTo>
                  <a:lnTo>
                    <a:pt x="22041" y="70437"/>
                  </a:lnTo>
                  <a:lnTo>
                    <a:pt x="26554" y="70437"/>
                  </a:lnTo>
                  <a:lnTo>
                    <a:pt x="27611" y="70437"/>
                  </a:lnTo>
                  <a:lnTo>
                    <a:pt x="39579" y="58804"/>
                  </a:lnTo>
                  <a:lnTo>
                    <a:pt x="21423" y="2921"/>
                  </a:lnTo>
                  <a:lnTo>
                    <a:pt x="1747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483394" y="7260197"/>
              <a:ext cx="53265" cy="80657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6489467" y="7264626"/>
              <a:ext cx="41275" cy="70485"/>
            </a:xfrm>
            <a:custGeom>
              <a:avLst/>
              <a:gdLst/>
              <a:ahLst/>
              <a:cxnLst/>
              <a:rect l="l" t="t" r="r" b="b"/>
              <a:pathLst>
                <a:path w="41275" h="70484">
                  <a:moveTo>
                    <a:pt x="17329" y="0"/>
                  </a:moveTo>
                  <a:lnTo>
                    <a:pt x="11737" y="0"/>
                  </a:lnTo>
                  <a:lnTo>
                    <a:pt x="10554" y="219"/>
                  </a:lnTo>
                  <a:lnTo>
                    <a:pt x="4481" y="2429"/>
                  </a:lnTo>
                  <a:lnTo>
                    <a:pt x="2366" y="4376"/>
                  </a:lnTo>
                  <a:lnTo>
                    <a:pt x="125" y="9360"/>
                  </a:lnTo>
                  <a:lnTo>
                    <a:pt x="0" y="12083"/>
                  </a:lnTo>
                  <a:lnTo>
                    <a:pt x="1015" y="14638"/>
                  </a:lnTo>
                  <a:lnTo>
                    <a:pt x="20009" y="67191"/>
                  </a:lnTo>
                  <a:lnTo>
                    <a:pt x="23925" y="69914"/>
                  </a:lnTo>
                  <a:lnTo>
                    <a:pt x="28260" y="69914"/>
                  </a:lnTo>
                  <a:lnTo>
                    <a:pt x="29465" y="69914"/>
                  </a:lnTo>
                  <a:lnTo>
                    <a:pt x="41223" y="57788"/>
                  </a:lnTo>
                  <a:lnTo>
                    <a:pt x="21161" y="2670"/>
                  </a:lnTo>
                  <a:lnTo>
                    <a:pt x="1732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529141" y="7242575"/>
              <a:ext cx="55055" cy="80165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6535329" y="7246993"/>
              <a:ext cx="44450" cy="69850"/>
            </a:xfrm>
            <a:custGeom>
              <a:avLst/>
              <a:gdLst/>
              <a:ahLst/>
              <a:cxnLst/>
              <a:rect l="l" t="t" r="r" b="b"/>
              <a:pathLst>
                <a:path w="44450" h="69850">
                  <a:moveTo>
                    <a:pt x="17078" y="0"/>
                  </a:moveTo>
                  <a:lnTo>
                    <a:pt x="11549" y="0"/>
                  </a:lnTo>
                  <a:lnTo>
                    <a:pt x="10230" y="261"/>
                  </a:lnTo>
                  <a:lnTo>
                    <a:pt x="4104" y="2711"/>
                  </a:lnTo>
                  <a:lnTo>
                    <a:pt x="2094" y="4722"/>
                  </a:lnTo>
                  <a:lnTo>
                    <a:pt x="0" y="9821"/>
                  </a:lnTo>
                  <a:lnTo>
                    <a:pt x="31" y="12544"/>
                  </a:lnTo>
                  <a:lnTo>
                    <a:pt x="21863" y="66772"/>
                  </a:lnTo>
                  <a:lnTo>
                    <a:pt x="25737" y="69338"/>
                  </a:lnTo>
                  <a:lnTo>
                    <a:pt x="29915" y="69338"/>
                  </a:lnTo>
                  <a:lnTo>
                    <a:pt x="31213" y="69338"/>
                  </a:lnTo>
                  <a:lnTo>
                    <a:pt x="32512" y="69097"/>
                  </a:lnTo>
                  <a:lnTo>
                    <a:pt x="41328" y="65579"/>
                  </a:lnTo>
                  <a:lnTo>
                    <a:pt x="43883" y="59526"/>
                  </a:lnTo>
                  <a:lnTo>
                    <a:pt x="20858" y="2554"/>
                  </a:lnTo>
                  <a:lnTo>
                    <a:pt x="1707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574271" y="7223361"/>
              <a:ext cx="56794" cy="79599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6580459" y="7227790"/>
              <a:ext cx="45085" cy="69215"/>
            </a:xfrm>
            <a:custGeom>
              <a:avLst/>
              <a:gdLst/>
              <a:ahLst/>
              <a:cxnLst/>
              <a:rect l="l" t="t" r="r" b="b"/>
              <a:pathLst>
                <a:path w="45084" h="69215">
                  <a:moveTo>
                    <a:pt x="16941" y="0"/>
                  </a:moveTo>
                  <a:lnTo>
                    <a:pt x="11455" y="0"/>
                  </a:lnTo>
                  <a:lnTo>
                    <a:pt x="10010" y="303"/>
                  </a:lnTo>
                  <a:lnTo>
                    <a:pt x="3895" y="3026"/>
                  </a:lnTo>
                  <a:lnTo>
                    <a:pt x="1937" y="5120"/>
                  </a:lnTo>
                  <a:lnTo>
                    <a:pt x="0" y="10261"/>
                  </a:lnTo>
                  <a:lnTo>
                    <a:pt x="115" y="12983"/>
                  </a:lnTo>
                  <a:lnTo>
                    <a:pt x="23810" y="66333"/>
                  </a:lnTo>
                  <a:lnTo>
                    <a:pt x="27527" y="68709"/>
                  </a:lnTo>
                  <a:lnTo>
                    <a:pt x="31632" y="68709"/>
                  </a:lnTo>
                  <a:lnTo>
                    <a:pt x="33067" y="68709"/>
                  </a:lnTo>
                  <a:lnTo>
                    <a:pt x="34449" y="68437"/>
                  </a:lnTo>
                  <a:lnTo>
                    <a:pt x="40585" y="65746"/>
                  </a:lnTo>
                  <a:lnTo>
                    <a:pt x="42511" y="63694"/>
                  </a:lnTo>
                  <a:lnTo>
                    <a:pt x="44480" y="58511"/>
                  </a:lnTo>
                  <a:lnTo>
                    <a:pt x="44386" y="55705"/>
                  </a:lnTo>
                  <a:lnTo>
                    <a:pt x="20669" y="2439"/>
                  </a:lnTo>
                  <a:lnTo>
                    <a:pt x="1694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618709" y="7202597"/>
              <a:ext cx="58469" cy="78950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6624929" y="7207016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79">
                  <a:moveTo>
                    <a:pt x="16826" y="0"/>
                  </a:moveTo>
                  <a:lnTo>
                    <a:pt x="11277" y="0"/>
                  </a:lnTo>
                  <a:lnTo>
                    <a:pt x="9748" y="366"/>
                  </a:lnTo>
                  <a:lnTo>
                    <a:pt x="3601" y="3350"/>
                  </a:lnTo>
                  <a:lnTo>
                    <a:pt x="1727" y="5507"/>
                  </a:lnTo>
                  <a:lnTo>
                    <a:pt x="0" y="10722"/>
                  </a:lnTo>
                  <a:lnTo>
                    <a:pt x="209" y="13413"/>
                  </a:lnTo>
                  <a:lnTo>
                    <a:pt x="25643" y="65767"/>
                  </a:lnTo>
                  <a:lnTo>
                    <a:pt x="29308" y="68039"/>
                  </a:lnTo>
                  <a:lnTo>
                    <a:pt x="33266" y="68050"/>
                  </a:lnTo>
                  <a:lnTo>
                    <a:pt x="34826" y="68050"/>
                  </a:lnTo>
                  <a:lnTo>
                    <a:pt x="36313" y="67704"/>
                  </a:lnTo>
                  <a:lnTo>
                    <a:pt x="45108" y="63474"/>
                  </a:lnTo>
                  <a:lnTo>
                    <a:pt x="47234" y="57244"/>
                  </a:lnTo>
                  <a:lnTo>
                    <a:pt x="20407" y="2261"/>
                  </a:lnTo>
                  <a:lnTo>
                    <a:pt x="1682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662425" y="7180283"/>
              <a:ext cx="60071" cy="78238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6668645" y="7184713"/>
              <a:ext cx="48895" cy="67310"/>
            </a:xfrm>
            <a:custGeom>
              <a:avLst/>
              <a:gdLst/>
              <a:ahLst/>
              <a:cxnLst/>
              <a:rect l="l" t="t" r="r" b="b"/>
              <a:pathLst>
                <a:path w="48895" h="67309">
                  <a:moveTo>
                    <a:pt x="16669" y="0"/>
                  </a:moveTo>
                  <a:lnTo>
                    <a:pt x="11141" y="0"/>
                  </a:lnTo>
                  <a:lnTo>
                    <a:pt x="9497" y="408"/>
                  </a:lnTo>
                  <a:lnTo>
                    <a:pt x="3361" y="3675"/>
                  </a:lnTo>
                  <a:lnTo>
                    <a:pt x="1539" y="5905"/>
                  </a:lnTo>
                  <a:lnTo>
                    <a:pt x="0" y="11182"/>
                  </a:lnTo>
                  <a:lnTo>
                    <a:pt x="293" y="13863"/>
                  </a:lnTo>
                  <a:lnTo>
                    <a:pt x="27538" y="65212"/>
                  </a:lnTo>
                  <a:lnTo>
                    <a:pt x="31046" y="67306"/>
                  </a:lnTo>
                  <a:lnTo>
                    <a:pt x="34878" y="67306"/>
                  </a:lnTo>
                  <a:lnTo>
                    <a:pt x="36574" y="67306"/>
                  </a:lnTo>
                  <a:lnTo>
                    <a:pt x="38166" y="66908"/>
                  </a:lnTo>
                  <a:lnTo>
                    <a:pt x="46930" y="62291"/>
                  </a:lnTo>
                  <a:lnTo>
                    <a:pt x="48836" y="55998"/>
                  </a:lnTo>
                  <a:lnTo>
                    <a:pt x="20198" y="2115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705334" y="7156462"/>
              <a:ext cx="61631" cy="77432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6711565" y="7160891"/>
              <a:ext cx="50800" cy="66675"/>
            </a:xfrm>
            <a:custGeom>
              <a:avLst/>
              <a:gdLst/>
              <a:ahLst/>
              <a:cxnLst/>
              <a:rect l="l" t="t" r="r" b="b"/>
              <a:pathLst>
                <a:path w="50800" h="66675">
                  <a:moveTo>
                    <a:pt x="16533" y="0"/>
                  </a:moveTo>
                  <a:lnTo>
                    <a:pt x="11004" y="0"/>
                  </a:lnTo>
                  <a:lnTo>
                    <a:pt x="9214" y="471"/>
                  </a:lnTo>
                  <a:lnTo>
                    <a:pt x="3088" y="3978"/>
                  </a:lnTo>
                  <a:lnTo>
                    <a:pt x="1340" y="6293"/>
                  </a:lnTo>
                  <a:lnTo>
                    <a:pt x="0" y="11622"/>
                  </a:lnTo>
                  <a:lnTo>
                    <a:pt x="397" y="14303"/>
                  </a:lnTo>
                  <a:lnTo>
                    <a:pt x="29328" y="64521"/>
                  </a:lnTo>
                  <a:lnTo>
                    <a:pt x="32773" y="66490"/>
                  </a:lnTo>
                  <a:lnTo>
                    <a:pt x="36459" y="66490"/>
                  </a:lnTo>
                  <a:lnTo>
                    <a:pt x="38250" y="66490"/>
                  </a:lnTo>
                  <a:lnTo>
                    <a:pt x="40019" y="66018"/>
                  </a:lnTo>
                  <a:lnTo>
                    <a:pt x="48679" y="61055"/>
                  </a:lnTo>
                  <a:lnTo>
                    <a:pt x="50354" y="54710"/>
                  </a:lnTo>
                  <a:lnTo>
                    <a:pt x="19915" y="1926"/>
                  </a:lnTo>
                  <a:lnTo>
                    <a:pt x="1653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747459" y="7131154"/>
              <a:ext cx="63055" cy="76573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6753647" y="7135562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70" h="66040">
                  <a:moveTo>
                    <a:pt x="16334" y="0"/>
                  </a:moveTo>
                  <a:lnTo>
                    <a:pt x="10837" y="0"/>
                  </a:lnTo>
                  <a:lnTo>
                    <a:pt x="8931" y="554"/>
                  </a:lnTo>
                  <a:lnTo>
                    <a:pt x="2816" y="4355"/>
                  </a:lnTo>
                  <a:lnTo>
                    <a:pt x="1172" y="6722"/>
                  </a:lnTo>
                  <a:lnTo>
                    <a:pt x="0" y="12083"/>
                  </a:lnTo>
                  <a:lnTo>
                    <a:pt x="492" y="14753"/>
                  </a:lnTo>
                  <a:lnTo>
                    <a:pt x="1989" y="17025"/>
                  </a:lnTo>
                  <a:lnTo>
                    <a:pt x="31119" y="63840"/>
                  </a:lnTo>
                  <a:lnTo>
                    <a:pt x="34386" y="65662"/>
                  </a:lnTo>
                  <a:lnTo>
                    <a:pt x="38009" y="65662"/>
                  </a:lnTo>
                  <a:lnTo>
                    <a:pt x="39915" y="65662"/>
                  </a:lnTo>
                  <a:lnTo>
                    <a:pt x="41789" y="65118"/>
                  </a:lnTo>
                  <a:lnTo>
                    <a:pt x="50375" y="59809"/>
                  </a:lnTo>
                  <a:lnTo>
                    <a:pt x="51851" y="53391"/>
                  </a:lnTo>
                  <a:lnTo>
                    <a:pt x="19622" y="1832"/>
                  </a:lnTo>
                  <a:lnTo>
                    <a:pt x="1633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788662" y="7104390"/>
              <a:ext cx="64448" cy="75610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6794861" y="7108820"/>
              <a:ext cx="53340" cy="64769"/>
            </a:xfrm>
            <a:custGeom>
              <a:avLst/>
              <a:gdLst/>
              <a:ahLst/>
              <a:cxnLst/>
              <a:rect l="l" t="t" r="r" b="b"/>
              <a:pathLst>
                <a:path w="53340" h="64770">
                  <a:moveTo>
                    <a:pt x="16104" y="0"/>
                  </a:moveTo>
                  <a:lnTo>
                    <a:pt x="10596" y="0"/>
                  </a:lnTo>
                  <a:lnTo>
                    <a:pt x="8607" y="617"/>
                  </a:lnTo>
                  <a:lnTo>
                    <a:pt x="2544" y="4690"/>
                  </a:lnTo>
                  <a:lnTo>
                    <a:pt x="973" y="7109"/>
                  </a:lnTo>
                  <a:lnTo>
                    <a:pt x="0" y="12523"/>
                  </a:lnTo>
                  <a:lnTo>
                    <a:pt x="554" y="15182"/>
                  </a:lnTo>
                  <a:lnTo>
                    <a:pt x="2136" y="17413"/>
                  </a:lnTo>
                  <a:lnTo>
                    <a:pt x="32794" y="63055"/>
                  </a:lnTo>
                  <a:lnTo>
                    <a:pt x="35988" y="64751"/>
                  </a:lnTo>
                  <a:lnTo>
                    <a:pt x="39454" y="64751"/>
                  </a:lnTo>
                  <a:lnTo>
                    <a:pt x="41527" y="64751"/>
                  </a:lnTo>
                  <a:lnTo>
                    <a:pt x="43485" y="64144"/>
                  </a:lnTo>
                  <a:lnTo>
                    <a:pt x="51998" y="58448"/>
                  </a:lnTo>
                  <a:lnTo>
                    <a:pt x="53244" y="52008"/>
                  </a:lnTo>
                  <a:lnTo>
                    <a:pt x="19339" y="1717"/>
                  </a:lnTo>
                  <a:lnTo>
                    <a:pt x="161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828954" y="7076214"/>
              <a:ext cx="65715" cy="74584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6835090" y="7080653"/>
              <a:ext cx="54610" cy="64135"/>
            </a:xfrm>
            <a:custGeom>
              <a:avLst/>
              <a:gdLst/>
              <a:ahLst/>
              <a:cxnLst/>
              <a:rect l="l" t="t" r="r" b="b"/>
              <a:pathLst>
                <a:path w="54609" h="64134">
                  <a:moveTo>
                    <a:pt x="15947" y="0"/>
                  </a:moveTo>
                  <a:lnTo>
                    <a:pt x="10408" y="0"/>
                  </a:lnTo>
                  <a:lnTo>
                    <a:pt x="8303" y="680"/>
                  </a:lnTo>
                  <a:lnTo>
                    <a:pt x="2282" y="5036"/>
                  </a:lnTo>
                  <a:lnTo>
                    <a:pt x="806" y="7507"/>
                  </a:lnTo>
                  <a:lnTo>
                    <a:pt x="0" y="12952"/>
                  </a:lnTo>
                  <a:lnTo>
                    <a:pt x="670" y="15591"/>
                  </a:lnTo>
                  <a:lnTo>
                    <a:pt x="34470" y="62197"/>
                  </a:lnTo>
                  <a:lnTo>
                    <a:pt x="37611" y="63767"/>
                  </a:lnTo>
                  <a:lnTo>
                    <a:pt x="40920" y="63767"/>
                  </a:lnTo>
                  <a:lnTo>
                    <a:pt x="43108" y="63767"/>
                  </a:lnTo>
                  <a:lnTo>
                    <a:pt x="45202" y="63097"/>
                  </a:lnTo>
                  <a:lnTo>
                    <a:pt x="53579" y="57055"/>
                  </a:lnTo>
                  <a:lnTo>
                    <a:pt x="54584" y="50542"/>
                  </a:lnTo>
                  <a:lnTo>
                    <a:pt x="19015" y="1570"/>
                  </a:lnTo>
                  <a:lnTo>
                    <a:pt x="159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868240" y="7046653"/>
              <a:ext cx="66950" cy="73484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6874345" y="7051094"/>
              <a:ext cx="55880" cy="62865"/>
            </a:xfrm>
            <a:custGeom>
              <a:avLst/>
              <a:gdLst/>
              <a:ahLst/>
              <a:cxnLst/>
              <a:rect l="l" t="t" r="r" b="b"/>
              <a:pathLst>
                <a:path w="55879" h="62865">
                  <a:moveTo>
                    <a:pt x="15716" y="0"/>
                  </a:moveTo>
                  <a:lnTo>
                    <a:pt x="10188" y="0"/>
                  </a:lnTo>
                  <a:lnTo>
                    <a:pt x="7989" y="743"/>
                  </a:lnTo>
                  <a:lnTo>
                    <a:pt x="2031" y="5392"/>
                  </a:lnTo>
                  <a:lnTo>
                    <a:pt x="617" y="7926"/>
                  </a:lnTo>
                  <a:lnTo>
                    <a:pt x="0" y="13381"/>
                  </a:lnTo>
                  <a:lnTo>
                    <a:pt x="753" y="15989"/>
                  </a:lnTo>
                  <a:lnTo>
                    <a:pt x="2492" y="18104"/>
                  </a:lnTo>
                  <a:lnTo>
                    <a:pt x="36103" y="61307"/>
                  </a:lnTo>
                  <a:lnTo>
                    <a:pt x="39087" y="62752"/>
                  </a:lnTo>
                  <a:lnTo>
                    <a:pt x="42302" y="62752"/>
                  </a:lnTo>
                  <a:lnTo>
                    <a:pt x="44616" y="62752"/>
                  </a:lnTo>
                  <a:lnTo>
                    <a:pt x="46815" y="62008"/>
                  </a:lnTo>
                  <a:lnTo>
                    <a:pt x="55076" y="55600"/>
                  </a:lnTo>
                  <a:lnTo>
                    <a:pt x="55851" y="49045"/>
                  </a:lnTo>
                  <a:lnTo>
                    <a:pt x="18711" y="1455"/>
                  </a:lnTo>
                  <a:lnTo>
                    <a:pt x="1571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906480" y="7015744"/>
              <a:ext cx="68113" cy="72322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6912564" y="7020173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15444" y="0"/>
                  </a:moveTo>
                  <a:lnTo>
                    <a:pt x="9936" y="0"/>
                  </a:lnTo>
                  <a:lnTo>
                    <a:pt x="7633" y="848"/>
                  </a:lnTo>
                  <a:lnTo>
                    <a:pt x="1727" y="5790"/>
                  </a:lnTo>
                  <a:lnTo>
                    <a:pt x="408" y="8345"/>
                  </a:lnTo>
                  <a:lnTo>
                    <a:pt x="0" y="13842"/>
                  </a:lnTo>
                  <a:lnTo>
                    <a:pt x="848" y="16407"/>
                  </a:lnTo>
                  <a:lnTo>
                    <a:pt x="2659" y="18460"/>
                  </a:lnTo>
                  <a:lnTo>
                    <a:pt x="37674" y="60364"/>
                  </a:lnTo>
                  <a:lnTo>
                    <a:pt x="40553" y="61704"/>
                  </a:lnTo>
                  <a:lnTo>
                    <a:pt x="43642" y="61704"/>
                  </a:lnTo>
                  <a:lnTo>
                    <a:pt x="46061" y="61704"/>
                  </a:lnTo>
                  <a:lnTo>
                    <a:pt x="48406" y="60867"/>
                  </a:lnTo>
                  <a:lnTo>
                    <a:pt x="56511" y="54103"/>
                  </a:lnTo>
                  <a:lnTo>
                    <a:pt x="57066" y="47527"/>
                  </a:lnTo>
                  <a:lnTo>
                    <a:pt x="18365" y="1350"/>
                  </a:lnTo>
                  <a:lnTo>
                    <a:pt x="154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943662" y="6983525"/>
              <a:ext cx="69139" cy="71086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6949683" y="6987954"/>
              <a:ext cx="58419" cy="60960"/>
            </a:xfrm>
            <a:custGeom>
              <a:avLst/>
              <a:gdLst/>
              <a:ahLst/>
              <a:cxnLst/>
              <a:rect l="l" t="t" r="r" b="b"/>
              <a:pathLst>
                <a:path w="58420" h="60959">
                  <a:moveTo>
                    <a:pt x="15245" y="0"/>
                  </a:moveTo>
                  <a:lnTo>
                    <a:pt x="9706" y="0"/>
                  </a:lnTo>
                  <a:lnTo>
                    <a:pt x="7277" y="952"/>
                  </a:lnTo>
                  <a:lnTo>
                    <a:pt x="1444" y="6146"/>
                  </a:lnTo>
                  <a:lnTo>
                    <a:pt x="240" y="8774"/>
                  </a:lnTo>
                  <a:lnTo>
                    <a:pt x="0" y="14261"/>
                  </a:lnTo>
                  <a:lnTo>
                    <a:pt x="952" y="16816"/>
                  </a:lnTo>
                  <a:lnTo>
                    <a:pt x="39192" y="59359"/>
                  </a:lnTo>
                  <a:lnTo>
                    <a:pt x="41998" y="60574"/>
                  </a:lnTo>
                  <a:lnTo>
                    <a:pt x="44909" y="60574"/>
                  </a:lnTo>
                  <a:lnTo>
                    <a:pt x="47485" y="60574"/>
                  </a:lnTo>
                  <a:lnTo>
                    <a:pt x="49925" y="59652"/>
                  </a:lnTo>
                  <a:lnTo>
                    <a:pt x="57903" y="52521"/>
                  </a:lnTo>
                  <a:lnTo>
                    <a:pt x="58207" y="45956"/>
                  </a:lnTo>
                  <a:lnTo>
                    <a:pt x="54427" y="41653"/>
                  </a:lnTo>
                  <a:lnTo>
                    <a:pt x="17978" y="1225"/>
                  </a:lnTo>
                  <a:lnTo>
                    <a:pt x="1524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979703" y="6950029"/>
              <a:ext cx="70144" cy="69777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6985692" y="6954468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90">
                  <a:moveTo>
                    <a:pt x="14962" y="0"/>
                  </a:moveTo>
                  <a:lnTo>
                    <a:pt x="9434" y="0"/>
                  </a:lnTo>
                  <a:lnTo>
                    <a:pt x="6889" y="1036"/>
                  </a:lnTo>
                  <a:lnTo>
                    <a:pt x="1172" y="6533"/>
                  </a:lnTo>
                  <a:lnTo>
                    <a:pt x="20" y="9193"/>
                  </a:lnTo>
                  <a:lnTo>
                    <a:pt x="0" y="14701"/>
                  </a:lnTo>
                  <a:lnTo>
                    <a:pt x="1015" y="17193"/>
                  </a:lnTo>
                  <a:lnTo>
                    <a:pt x="2963" y="19109"/>
                  </a:lnTo>
                  <a:lnTo>
                    <a:pt x="40658" y="58312"/>
                  </a:lnTo>
                  <a:lnTo>
                    <a:pt x="43286" y="59432"/>
                  </a:lnTo>
                  <a:lnTo>
                    <a:pt x="46134" y="59432"/>
                  </a:lnTo>
                  <a:lnTo>
                    <a:pt x="48857" y="59432"/>
                  </a:lnTo>
                  <a:lnTo>
                    <a:pt x="51359" y="58396"/>
                  </a:lnTo>
                  <a:lnTo>
                    <a:pt x="59223" y="50909"/>
                  </a:lnTo>
                  <a:lnTo>
                    <a:pt x="59307" y="44333"/>
                  </a:lnTo>
                  <a:lnTo>
                    <a:pt x="17612" y="1120"/>
                  </a:lnTo>
                  <a:lnTo>
                    <a:pt x="1496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014487" y="6915307"/>
              <a:ext cx="71411" cy="68626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7020351" y="6919736"/>
              <a:ext cx="60960" cy="58419"/>
            </a:xfrm>
            <a:custGeom>
              <a:avLst/>
              <a:gdLst/>
              <a:ahLst/>
              <a:cxnLst/>
              <a:rect l="l" t="t" r="r" b="b"/>
              <a:pathLst>
                <a:path w="60959" h="58420">
                  <a:moveTo>
                    <a:pt x="14816" y="0"/>
                  </a:moveTo>
                  <a:lnTo>
                    <a:pt x="9319" y="0"/>
                  </a:lnTo>
                  <a:lnTo>
                    <a:pt x="6680" y="1130"/>
                  </a:lnTo>
                  <a:lnTo>
                    <a:pt x="1047" y="6931"/>
                  </a:lnTo>
                  <a:lnTo>
                    <a:pt x="0" y="9612"/>
                  </a:lnTo>
                  <a:lnTo>
                    <a:pt x="178" y="15130"/>
                  </a:lnTo>
                  <a:lnTo>
                    <a:pt x="1277" y="17601"/>
                  </a:lnTo>
                  <a:lnTo>
                    <a:pt x="3266" y="19433"/>
                  </a:lnTo>
                  <a:lnTo>
                    <a:pt x="42229" y="57191"/>
                  </a:lnTo>
                  <a:lnTo>
                    <a:pt x="44763" y="58218"/>
                  </a:lnTo>
                  <a:lnTo>
                    <a:pt x="47443" y="58218"/>
                  </a:lnTo>
                  <a:lnTo>
                    <a:pt x="50291" y="58218"/>
                  </a:lnTo>
                  <a:lnTo>
                    <a:pt x="52919" y="57108"/>
                  </a:lnTo>
                  <a:lnTo>
                    <a:pt x="60615" y="49255"/>
                  </a:lnTo>
                  <a:lnTo>
                    <a:pt x="60469" y="42668"/>
                  </a:lnTo>
                  <a:lnTo>
                    <a:pt x="17381" y="1026"/>
                  </a:lnTo>
                  <a:lnTo>
                    <a:pt x="1481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047847" y="6879402"/>
              <a:ext cx="72825" cy="67505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7053764" y="6883821"/>
              <a:ext cx="62230" cy="57150"/>
            </a:xfrm>
            <a:custGeom>
              <a:avLst/>
              <a:gdLst/>
              <a:ahLst/>
              <a:cxnLst/>
              <a:rect l="l" t="t" r="r" b="b"/>
              <a:pathLst>
                <a:path w="62229" h="57150">
                  <a:moveTo>
                    <a:pt x="14680" y="0"/>
                  </a:moveTo>
                  <a:lnTo>
                    <a:pt x="9235" y="0"/>
                  </a:lnTo>
                  <a:lnTo>
                    <a:pt x="6418" y="1256"/>
                  </a:lnTo>
                  <a:lnTo>
                    <a:pt x="942" y="7319"/>
                  </a:lnTo>
                  <a:lnTo>
                    <a:pt x="0" y="10052"/>
                  </a:lnTo>
                  <a:lnTo>
                    <a:pt x="366" y="15538"/>
                  </a:lnTo>
                  <a:lnTo>
                    <a:pt x="1560" y="17968"/>
                  </a:lnTo>
                  <a:lnTo>
                    <a:pt x="3601" y="19727"/>
                  </a:lnTo>
                  <a:lnTo>
                    <a:pt x="43736" y="56029"/>
                  </a:lnTo>
                  <a:lnTo>
                    <a:pt x="46197" y="56961"/>
                  </a:lnTo>
                  <a:lnTo>
                    <a:pt x="48762" y="56961"/>
                  </a:lnTo>
                  <a:lnTo>
                    <a:pt x="51694" y="56961"/>
                  </a:lnTo>
                  <a:lnTo>
                    <a:pt x="54490" y="55726"/>
                  </a:lnTo>
                  <a:lnTo>
                    <a:pt x="61956" y="47548"/>
                  </a:lnTo>
                  <a:lnTo>
                    <a:pt x="61558" y="40962"/>
                  </a:lnTo>
                  <a:lnTo>
                    <a:pt x="17172" y="952"/>
                  </a:lnTo>
                  <a:lnTo>
                    <a:pt x="1468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079952" y="6842346"/>
              <a:ext cx="74186" cy="66333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7085930" y="6846786"/>
              <a:ext cx="63500" cy="55880"/>
            </a:xfrm>
            <a:custGeom>
              <a:avLst/>
              <a:gdLst/>
              <a:ahLst/>
              <a:cxnLst/>
              <a:rect l="l" t="t" r="r" b="b"/>
              <a:pathLst>
                <a:path w="63500" h="55879">
                  <a:moveTo>
                    <a:pt x="14606" y="0"/>
                  </a:moveTo>
                  <a:lnTo>
                    <a:pt x="9078" y="0"/>
                  </a:lnTo>
                  <a:lnTo>
                    <a:pt x="6198" y="1340"/>
                  </a:lnTo>
                  <a:lnTo>
                    <a:pt x="827" y="7706"/>
                  </a:lnTo>
                  <a:lnTo>
                    <a:pt x="0" y="10460"/>
                  </a:lnTo>
                  <a:lnTo>
                    <a:pt x="544" y="15936"/>
                  </a:lnTo>
                  <a:lnTo>
                    <a:pt x="1811" y="18324"/>
                  </a:lnTo>
                  <a:lnTo>
                    <a:pt x="3957" y="20020"/>
                  </a:lnTo>
                  <a:lnTo>
                    <a:pt x="45213" y="54794"/>
                  </a:lnTo>
                  <a:lnTo>
                    <a:pt x="47579" y="55652"/>
                  </a:lnTo>
                  <a:lnTo>
                    <a:pt x="49998" y="55652"/>
                  </a:lnTo>
                  <a:lnTo>
                    <a:pt x="53045" y="55652"/>
                  </a:lnTo>
                  <a:lnTo>
                    <a:pt x="55924" y="54312"/>
                  </a:lnTo>
                  <a:lnTo>
                    <a:pt x="63191" y="45747"/>
                  </a:lnTo>
                  <a:lnTo>
                    <a:pt x="62594" y="39202"/>
                  </a:lnTo>
                  <a:lnTo>
                    <a:pt x="16900" y="827"/>
                  </a:lnTo>
                  <a:lnTo>
                    <a:pt x="1460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110767" y="6804191"/>
              <a:ext cx="75453" cy="65097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7116767" y="6808630"/>
              <a:ext cx="64769" cy="54610"/>
            </a:xfrm>
            <a:custGeom>
              <a:avLst/>
              <a:gdLst/>
              <a:ahLst/>
              <a:cxnLst/>
              <a:rect l="l" t="t" r="r" b="b"/>
              <a:pathLst>
                <a:path w="64770" h="54609">
                  <a:moveTo>
                    <a:pt x="14460" y="0"/>
                  </a:moveTo>
                  <a:lnTo>
                    <a:pt x="8952" y="0"/>
                  </a:lnTo>
                  <a:lnTo>
                    <a:pt x="5957" y="1444"/>
                  </a:lnTo>
                  <a:lnTo>
                    <a:pt x="743" y="8093"/>
                  </a:lnTo>
                  <a:lnTo>
                    <a:pt x="0" y="10900"/>
                  </a:lnTo>
                  <a:lnTo>
                    <a:pt x="743" y="16355"/>
                  </a:lnTo>
                  <a:lnTo>
                    <a:pt x="2094" y="18659"/>
                  </a:lnTo>
                  <a:lnTo>
                    <a:pt x="46679" y="53569"/>
                  </a:lnTo>
                  <a:lnTo>
                    <a:pt x="48867" y="54312"/>
                  </a:lnTo>
                  <a:lnTo>
                    <a:pt x="51181" y="54312"/>
                  </a:lnTo>
                  <a:lnTo>
                    <a:pt x="54396" y="54312"/>
                  </a:lnTo>
                  <a:lnTo>
                    <a:pt x="57369" y="52877"/>
                  </a:lnTo>
                  <a:lnTo>
                    <a:pt x="64406" y="43967"/>
                  </a:lnTo>
                  <a:lnTo>
                    <a:pt x="63568" y="37422"/>
                  </a:lnTo>
                  <a:lnTo>
                    <a:pt x="16669" y="753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140254" y="6764987"/>
              <a:ext cx="76625" cy="63778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7146305" y="6769427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40" h="53340">
                  <a:moveTo>
                    <a:pt x="14282" y="0"/>
                  </a:moveTo>
                  <a:lnTo>
                    <a:pt x="8753" y="0"/>
                  </a:lnTo>
                  <a:lnTo>
                    <a:pt x="5696" y="1549"/>
                  </a:lnTo>
                  <a:lnTo>
                    <a:pt x="628" y="8481"/>
                  </a:lnTo>
                  <a:lnTo>
                    <a:pt x="0" y="11308"/>
                  </a:lnTo>
                  <a:lnTo>
                    <a:pt x="921" y="16732"/>
                  </a:lnTo>
                  <a:lnTo>
                    <a:pt x="2355" y="19004"/>
                  </a:lnTo>
                  <a:lnTo>
                    <a:pt x="48009" y="52260"/>
                  </a:lnTo>
                  <a:lnTo>
                    <a:pt x="50092" y="52919"/>
                  </a:lnTo>
                  <a:lnTo>
                    <a:pt x="52281" y="52919"/>
                  </a:lnTo>
                  <a:lnTo>
                    <a:pt x="55589" y="52919"/>
                  </a:lnTo>
                  <a:lnTo>
                    <a:pt x="58731" y="51349"/>
                  </a:lnTo>
                  <a:lnTo>
                    <a:pt x="65505" y="42103"/>
                  </a:lnTo>
                  <a:lnTo>
                    <a:pt x="64448" y="35611"/>
                  </a:lnTo>
                  <a:lnTo>
                    <a:pt x="16397" y="68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168358" y="6724768"/>
              <a:ext cx="77725" cy="62427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7174430" y="6729198"/>
              <a:ext cx="66675" cy="52069"/>
            </a:xfrm>
            <a:custGeom>
              <a:avLst/>
              <a:gdLst/>
              <a:ahLst/>
              <a:cxnLst/>
              <a:rect l="l" t="t" r="r" b="b"/>
              <a:pathLst>
                <a:path w="66675" h="52070">
                  <a:moveTo>
                    <a:pt x="14146" y="0"/>
                  </a:moveTo>
                  <a:lnTo>
                    <a:pt x="8638" y="0"/>
                  </a:lnTo>
                  <a:lnTo>
                    <a:pt x="5455" y="1706"/>
                  </a:lnTo>
                  <a:lnTo>
                    <a:pt x="554" y="8910"/>
                  </a:lnTo>
                  <a:lnTo>
                    <a:pt x="0" y="11748"/>
                  </a:lnTo>
                  <a:lnTo>
                    <a:pt x="1120" y="17140"/>
                  </a:lnTo>
                  <a:lnTo>
                    <a:pt x="2649" y="19360"/>
                  </a:lnTo>
                  <a:lnTo>
                    <a:pt x="49349" y="50898"/>
                  </a:lnTo>
                  <a:lnTo>
                    <a:pt x="51307" y="51527"/>
                  </a:lnTo>
                  <a:lnTo>
                    <a:pt x="53349" y="51527"/>
                  </a:lnTo>
                  <a:lnTo>
                    <a:pt x="56835" y="51527"/>
                  </a:lnTo>
                  <a:lnTo>
                    <a:pt x="60040" y="49810"/>
                  </a:lnTo>
                  <a:lnTo>
                    <a:pt x="66573" y="40239"/>
                  </a:lnTo>
                  <a:lnTo>
                    <a:pt x="65275" y="33779"/>
                  </a:lnTo>
                  <a:lnTo>
                    <a:pt x="16135" y="617"/>
                  </a:lnTo>
                  <a:lnTo>
                    <a:pt x="1414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195068" y="6683597"/>
              <a:ext cx="78709" cy="61013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7201183" y="6688016"/>
              <a:ext cx="67945" cy="50165"/>
            </a:xfrm>
            <a:custGeom>
              <a:avLst/>
              <a:gdLst/>
              <a:ahLst/>
              <a:cxnLst/>
              <a:rect l="l" t="t" r="r" b="b"/>
              <a:pathLst>
                <a:path w="67945" h="50165">
                  <a:moveTo>
                    <a:pt x="13957" y="0"/>
                  </a:moveTo>
                  <a:lnTo>
                    <a:pt x="8439" y="0"/>
                  </a:lnTo>
                  <a:lnTo>
                    <a:pt x="5151" y="1842"/>
                  </a:lnTo>
                  <a:lnTo>
                    <a:pt x="460" y="9319"/>
                  </a:lnTo>
                  <a:lnTo>
                    <a:pt x="0" y="12177"/>
                  </a:lnTo>
                  <a:lnTo>
                    <a:pt x="1329" y="17538"/>
                  </a:lnTo>
                  <a:lnTo>
                    <a:pt x="2910" y="19685"/>
                  </a:lnTo>
                  <a:lnTo>
                    <a:pt x="50553" y="49548"/>
                  </a:lnTo>
                  <a:lnTo>
                    <a:pt x="52417" y="50092"/>
                  </a:lnTo>
                  <a:lnTo>
                    <a:pt x="54343" y="50092"/>
                  </a:lnTo>
                  <a:lnTo>
                    <a:pt x="57893" y="50092"/>
                  </a:lnTo>
                  <a:lnTo>
                    <a:pt x="61275" y="48207"/>
                  </a:lnTo>
                  <a:lnTo>
                    <a:pt x="67526" y="38323"/>
                  </a:lnTo>
                  <a:lnTo>
                    <a:pt x="65997" y="31915"/>
                  </a:lnTo>
                  <a:lnTo>
                    <a:pt x="15852" y="565"/>
                  </a:lnTo>
                  <a:lnTo>
                    <a:pt x="1395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3" name="object 25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220366" y="6641515"/>
              <a:ext cx="79610" cy="59568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7226481" y="6645954"/>
              <a:ext cx="68580" cy="48895"/>
            </a:xfrm>
            <a:custGeom>
              <a:avLst/>
              <a:gdLst/>
              <a:ahLst/>
              <a:cxnLst/>
              <a:rect l="l" t="t" r="r" b="b"/>
              <a:pathLst>
                <a:path w="68579" h="48895">
                  <a:moveTo>
                    <a:pt x="13748" y="0"/>
                  </a:moveTo>
                  <a:lnTo>
                    <a:pt x="8219" y="0"/>
                  </a:lnTo>
                  <a:lnTo>
                    <a:pt x="4858" y="1937"/>
                  </a:lnTo>
                  <a:lnTo>
                    <a:pt x="335" y="9716"/>
                  </a:lnTo>
                  <a:lnTo>
                    <a:pt x="0" y="12575"/>
                  </a:lnTo>
                  <a:lnTo>
                    <a:pt x="1497" y="17894"/>
                  </a:lnTo>
                  <a:lnTo>
                    <a:pt x="3172" y="19988"/>
                  </a:lnTo>
                  <a:lnTo>
                    <a:pt x="51726" y="48103"/>
                  </a:lnTo>
                  <a:lnTo>
                    <a:pt x="53485" y="48574"/>
                  </a:lnTo>
                  <a:lnTo>
                    <a:pt x="55275" y="48574"/>
                  </a:lnTo>
                  <a:lnTo>
                    <a:pt x="58992" y="48574"/>
                  </a:lnTo>
                  <a:lnTo>
                    <a:pt x="62406" y="46616"/>
                  </a:lnTo>
                  <a:lnTo>
                    <a:pt x="68395" y="36344"/>
                  </a:lnTo>
                  <a:lnTo>
                    <a:pt x="66636" y="30030"/>
                  </a:lnTo>
                  <a:lnTo>
                    <a:pt x="15570" y="471"/>
                  </a:lnTo>
                  <a:lnTo>
                    <a:pt x="1374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7244177" y="6598584"/>
              <a:ext cx="80416" cy="58040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7250323" y="6603034"/>
              <a:ext cx="69215" cy="47625"/>
            </a:xfrm>
            <a:custGeom>
              <a:avLst/>
              <a:gdLst/>
              <a:ahLst/>
              <a:cxnLst/>
              <a:rect l="l" t="t" r="r" b="b"/>
              <a:pathLst>
                <a:path w="69215" h="47625">
                  <a:moveTo>
                    <a:pt x="13559" y="0"/>
                  </a:moveTo>
                  <a:lnTo>
                    <a:pt x="8031" y="0"/>
                  </a:lnTo>
                  <a:lnTo>
                    <a:pt x="4523" y="2083"/>
                  </a:lnTo>
                  <a:lnTo>
                    <a:pt x="251" y="10104"/>
                  </a:lnTo>
                  <a:lnTo>
                    <a:pt x="0" y="12983"/>
                  </a:lnTo>
                  <a:lnTo>
                    <a:pt x="1664" y="18219"/>
                  </a:lnTo>
                  <a:lnTo>
                    <a:pt x="3423" y="20282"/>
                  </a:lnTo>
                  <a:lnTo>
                    <a:pt x="52846" y="46626"/>
                  </a:lnTo>
                  <a:lnTo>
                    <a:pt x="54448" y="47035"/>
                  </a:lnTo>
                  <a:lnTo>
                    <a:pt x="56134" y="47035"/>
                  </a:lnTo>
                  <a:lnTo>
                    <a:pt x="59998" y="47035"/>
                  </a:lnTo>
                  <a:lnTo>
                    <a:pt x="63484" y="44951"/>
                  </a:lnTo>
                  <a:lnTo>
                    <a:pt x="69160" y="34365"/>
                  </a:lnTo>
                  <a:lnTo>
                    <a:pt x="67202" y="28061"/>
                  </a:lnTo>
                  <a:lnTo>
                    <a:pt x="15214" y="397"/>
                  </a:lnTo>
                  <a:lnTo>
                    <a:pt x="1355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7266521" y="6554868"/>
              <a:ext cx="81086" cy="56427"/>
            </a:xfrm>
            <a:prstGeom prst="rect">
              <a:avLst/>
            </a:prstGeom>
          </p:spPr>
        </p:pic>
        <p:sp>
          <p:nvSpPr>
            <p:cNvPr id="258" name="object 258"/>
            <p:cNvSpPr/>
            <p:nvPr/>
          </p:nvSpPr>
          <p:spPr>
            <a:xfrm>
              <a:off x="7272658" y="6559276"/>
              <a:ext cx="70485" cy="45720"/>
            </a:xfrm>
            <a:custGeom>
              <a:avLst/>
              <a:gdLst/>
              <a:ahLst/>
              <a:cxnLst/>
              <a:rect l="l" t="t" r="r" b="b"/>
              <a:pathLst>
                <a:path w="70484" h="45720">
                  <a:moveTo>
                    <a:pt x="13339" y="0"/>
                  </a:moveTo>
                  <a:lnTo>
                    <a:pt x="7779" y="0"/>
                  </a:lnTo>
                  <a:lnTo>
                    <a:pt x="4230" y="2230"/>
                  </a:lnTo>
                  <a:lnTo>
                    <a:pt x="146" y="10523"/>
                  </a:lnTo>
                  <a:lnTo>
                    <a:pt x="0" y="13413"/>
                  </a:lnTo>
                  <a:lnTo>
                    <a:pt x="1863" y="18596"/>
                  </a:lnTo>
                  <a:lnTo>
                    <a:pt x="3664" y="20585"/>
                  </a:lnTo>
                  <a:lnTo>
                    <a:pt x="53872" y="45150"/>
                  </a:lnTo>
                  <a:lnTo>
                    <a:pt x="55390" y="45495"/>
                  </a:lnTo>
                  <a:lnTo>
                    <a:pt x="56940" y="45495"/>
                  </a:lnTo>
                  <a:lnTo>
                    <a:pt x="60898" y="45495"/>
                  </a:lnTo>
                  <a:lnTo>
                    <a:pt x="64532" y="43213"/>
                  </a:lnTo>
                  <a:lnTo>
                    <a:pt x="69882" y="32355"/>
                  </a:lnTo>
                  <a:lnTo>
                    <a:pt x="67694" y="26145"/>
                  </a:lnTo>
                  <a:lnTo>
                    <a:pt x="14858" y="356"/>
                  </a:lnTo>
                  <a:lnTo>
                    <a:pt x="1333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287317" y="6510367"/>
              <a:ext cx="81704" cy="54815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7293453" y="6514796"/>
              <a:ext cx="70485" cy="44450"/>
            </a:xfrm>
            <a:custGeom>
              <a:avLst/>
              <a:gdLst/>
              <a:ahLst/>
              <a:cxnLst/>
              <a:rect l="l" t="t" r="r" b="b"/>
              <a:pathLst>
                <a:path w="70484" h="44450">
                  <a:moveTo>
                    <a:pt x="13130" y="0"/>
                  </a:moveTo>
                  <a:lnTo>
                    <a:pt x="7580" y="0"/>
                  </a:lnTo>
                  <a:lnTo>
                    <a:pt x="3874" y="2418"/>
                  </a:lnTo>
                  <a:lnTo>
                    <a:pt x="62" y="10931"/>
                  </a:lnTo>
                  <a:lnTo>
                    <a:pt x="0" y="13821"/>
                  </a:lnTo>
                  <a:lnTo>
                    <a:pt x="2052" y="18931"/>
                  </a:lnTo>
                  <a:lnTo>
                    <a:pt x="3916" y="20878"/>
                  </a:lnTo>
                  <a:lnTo>
                    <a:pt x="6429" y="21915"/>
                  </a:lnTo>
                  <a:lnTo>
                    <a:pt x="54846" y="43600"/>
                  </a:lnTo>
                  <a:lnTo>
                    <a:pt x="56228" y="43914"/>
                  </a:lnTo>
                  <a:lnTo>
                    <a:pt x="57673" y="43914"/>
                  </a:lnTo>
                  <a:lnTo>
                    <a:pt x="61778" y="43914"/>
                  </a:lnTo>
                  <a:lnTo>
                    <a:pt x="65453" y="41496"/>
                  </a:lnTo>
                  <a:lnTo>
                    <a:pt x="67160" y="37600"/>
                  </a:lnTo>
                  <a:lnTo>
                    <a:pt x="68207" y="35496"/>
                  </a:lnTo>
                  <a:lnTo>
                    <a:pt x="70490" y="30323"/>
                  </a:lnTo>
                  <a:lnTo>
                    <a:pt x="68102" y="24187"/>
                  </a:lnTo>
                  <a:lnTo>
                    <a:pt x="14523" y="314"/>
                  </a:lnTo>
                  <a:lnTo>
                    <a:pt x="1313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306604" y="6465185"/>
              <a:ext cx="82196" cy="53129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7312656" y="6469614"/>
              <a:ext cx="71120" cy="42545"/>
            </a:xfrm>
            <a:custGeom>
              <a:avLst/>
              <a:gdLst/>
              <a:ahLst/>
              <a:cxnLst/>
              <a:rect l="l" t="t" r="r" b="b"/>
              <a:pathLst>
                <a:path w="71120" h="42545">
                  <a:moveTo>
                    <a:pt x="12900" y="0"/>
                  </a:moveTo>
                  <a:lnTo>
                    <a:pt x="7371" y="0"/>
                  </a:lnTo>
                  <a:lnTo>
                    <a:pt x="3612" y="2554"/>
                  </a:lnTo>
                  <a:lnTo>
                    <a:pt x="0" y="11329"/>
                  </a:lnTo>
                  <a:lnTo>
                    <a:pt x="62" y="14229"/>
                  </a:lnTo>
                  <a:lnTo>
                    <a:pt x="2272" y="19276"/>
                  </a:lnTo>
                  <a:lnTo>
                    <a:pt x="4240" y="21109"/>
                  </a:lnTo>
                  <a:lnTo>
                    <a:pt x="55799" y="42030"/>
                  </a:lnTo>
                  <a:lnTo>
                    <a:pt x="57087" y="42270"/>
                  </a:lnTo>
                  <a:lnTo>
                    <a:pt x="58385" y="42270"/>
                  </a:lnTo>
                  <a:lnTo>
                    <a:pt x="62563" y="42270"/>
                  </a:lnTo>
                  <a:lnTo>
                    <a:pt x="66437" y="39684"/>
                  </a:lnTo>
                  <a:lnTo>
                    <a:pt x="71107" y="28260"/>
                  </a:lnTo>
                  <a:lnTo>
                    <a:pt x="68469" y="22208"/>
                  </a:lnTo>
                  <a:lnTo>
                    <a:pt x="14240" y="261"/>
                  </a:lnTo>
                  <a:lnTo>
                    <a:pt x="1290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324311" y="6419375"/>
              <a:ext cx="82583" cy="51401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7330258" y="6423793"/>
              <a:ext cx="71755" cy="40640"/>
            </a:xfrm>
            <a:custGeom>
              <a:avLst/>
              <a:gdLst/>
              <a:ahLst/>
              <a:cxnLst/>
              <a:rect l="l" t="t" r="r" b="b"/>
              <a:pathLst>
                <a:path w="71754" h="40639">
                  <a:moveTo>
                    <a:pt x="12722" y="0"/>
                  </a:moveTo>
                  <a:lnTo>
                    <a:pt x="7130" y="0"/>
                  </a:lnTo>
                  <a:lnTo>
                    <a:pt x="3319" y="2711"/>
                  </a:lnTo>
                  <a:lnTo>
                    <a:pt x="0" y="11737"/>
                  </a:lnTo>
                  <a:lnTo>
                    <a:pt x="157" y="14638"/>
                  </a:lnTo>
                  <a:lnTo>
                    <a:pt x="2544" y="19580"/>
                  </a:lnTo>
                  <a:lnTo>
                    <a:pt x="4554" y="21371"/>
                  </a:lnTo>
                  <a:lnTo>
                    <a:pt x="56699" y="40428"/>
                  </a:lnTo>
                  <a:lnTo>
                    <a:pt x="57883" y="40627"/>
                  </a:lnTo>
                  <a:lnTo>
                    <a:pt x="59055" y="40627"/>
                  </a:lnTo>
                  <a:lnTo>
                    <a:pt x="63411" y="40627"/>
                  </a:lnTo>
                  <a:lnTo>
                    <a:pt x="67306" y="37894"/>
                  </a:lnTo>
                  <a:lnTo>
                    <a:pt x="68793" y="33695"/>
                  </a:lnTo>
                  <a:lnTo>
                    <a:pt x="69704" y="31485"/>
                  </a:lnTo>
                  <a:lnTo>
                    <a:pt x="71620" y="26166"/>
                  </a:lnTo>
                  <a:lnTo>
                    <a:pt x="68793" y="20219"/>
                  </a:lnTo>
                  <a:lnTo>
                    <a:pt x="13915" y="219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340415" y="6372967"/>
              <a:ext cx="82918" cy="49621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7346226" y="6377386"/>
              <a:ext cx="72390" cy="39370"/>
            </a:xfrm>
            <a:custGeom>
              <a:avLst/>
              <a:gdLst/>
              <a:ahLst/>
              <a:cxnLst/>
              <a:rect l="l" t="t" r="r" b="b"/>
              <a:pathLst>
                <a:path w="72390" h="39370">
                  <a:moveTo>
                    <a:pt x="12575" y="0"/>
                  </a:moveTo>
                  <a:lnTo>
                    <a:pt x="7015" y="0"/>
                  </a:lnTo>
                  <a:lnTo>
                    <a:pt x="3067" y="2910"/>
                  </a:lnTo>
                  <a:lnTo>
                    <a:pt x="0" y="12146"/>
                  </a:lnTo>
                  <a:lnTo>
                    <a:pt x="272" y="15025"/>
                  </a:lnTo>
                  <a:lnTo>
                    <a:pt x="2837" y="19894"/>
                  </a:lnTo>
                  <a:lnTo>
                    <a:pt x="4900" y="21611"/>
                  </a:lnTo>
                  <a:lnTo>
                    <a:pt x="57589" y="38784"/>
                  </a:lnTo>
                  <a:lnTo>
                    <a:pt x="58657" y="38962"/>
                  </a:lnTo>
                  <a:lnTo>
                    <a:pt x="59725" y="38962"/>
                  </a:lnTo>
                  <a:lnTo>
                    <a:pt x="64134" y="38962"/>
                  </a:lnTo>
                  <a:lnTo>
                    <a:pt x="68165" y="36030"/>
                  </a:lnTo>
                  <a:lnTo>
                    <a:pt x="72123" y="24072"/>
                  </a:lnTo>
                  <a:lnTo>
                    <a:pt x="69086" y="18219"/>
                  </a:lnTo>
                  <a:lnTo>
                    <a:pt x="13664" y="188"/>
                  </a:lnTo>
                  <a:lnTo>
                    <a:pt x="1257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7" name="object 26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354937" y="6326038"/>
              <a:ext cx="83086" cy="47799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7360613" y="6330466"/>
              <a:ext cx="73025" cy="37465"/>
            </a:xfrm>
            <a:custGeom>
              <a:avLst/>
              <a:gdLst/>
              <a:ahLst/>
              <a:cxnLst/>
              <a:rect l="l" t="t" r="r" b="b"/>
              <a:pathLst>
                <a:path w="73025" h="37464">
                  <a:moveTo>
                    <a:pt x="12366" y="0"/>
                  </a:moveTo>
                  <a:lnTo>
                    <a:pt x="6774" y="0"/>
                  </a:lnTo>
                  <a:lnTo>
                    <a:pt x="2774" y="3036"/>
                  </a:lnTo>
                  <a:lnTo>
                    <a:pt x="0" y="12533"/>
                  </a:lnTo>
                  <a:lnTo>
                    <a:pt x="356" y="15413"/>
                  </a:lnTo>
                  <a:lnTo>
                    <a:pt x="3088" y="20198"/>
                  </a:lnTo>
                  <a:lnTo>
                    <a:pt x="5224" y="21831"/>
                  </a:lnTo>
                  <a:lnTo>
                    <a:pt x="57443" y="36857"/>
                  </a:lnTo>
                  <a:lnTo>
                    <a:pt x="59286" y="37255"/>
                  </a:lnTo>
                  <a:lnTo>
                    <a:pt x="60228" y="37255"/>
                  </a:lnTo>
                  <a:lnTo>
                    <a:pt x="64846" y="37255"/>
                  </a:lnTo>
                  <a:lnTo>
                    <a:pt x="68919" y="34187"/>
                  </a:lnTo>
                  <a:lnTo>
                    <a:pt x="72458" y="21957"/>
                  </a:lnTo>
                  <a:lnTo>
                    <a:pt x="69233" y="16187"/>
                  </a:lnTo>
                  <a:lnTo>
                    <a:pt x="14292" y="418"/>
                  </a:lnTo>
                  <a:lnTo>
                    <a:pt x="1236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9" name="object 26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7367838" y="6278646"/>
              <a:ext cx="83149" cy="45925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7373356" y="6283054"/>
              <a:ext cx="73025" cy="35560"/>
            </a:xfrm>
            <a:custGeom>
              <a:avLst/>
              <a:gdLst/>
              <a:ahLst/>
              <a:cxnLst/>
              <a:rect l="l" t="t" r="r" b="b"/>
              <a:pathLst>
                <a:path w="73025" h="35560">
                  <a:moveTo>
                    <a:pt x="12177" y="0"/>
                  </a:moveTo>
                  <a:lnTo>
                    <a:pt x="6607" y="0"/>
                  </a:lnTo>
                  <a:lnTo>
                    <a:pt x="2450" y="3256"/>
                  </a:lnTo>
                  <a:lnTo>
                    <a:pt x="0" y="12942"/>
                  </a:lnTo>
                  <a:lnTo>
                    <a:pt x="450" y="15779"/>
                  </a:lnTo>
                  <a:lnTo>
                    <a:pt x="3361" y="20491"/>
                  </a:lnTo>
                  <a:lnTo>
                    <a:pt x="5528" y="22062"/>
                  </a:lnTo>
                  <a:lnTo>
                    <a:pt x="59055" y="35443"/>
                  </a:lnTo>
                  <a:lnTo>
                    <a:pt x="60720" y="35548"/>
                  </a:lnTo>
                  <a:lnTo>
                    <a:pt x="65390" y="35548"/>
                  </a:lnTo>
                  <a:lnTo>
                    <a:pt x="69599" y="32281"/>
                  </a:lnTo>
                  <a:lnTo>
                    <a:pt x="72751" y="19821"/>
                  </a:lnTo>
                  <a:lnTo>
                    <a:pt x="69306" y="14177"/>
                  </a:lnTo>
                  <a:lnTo>
                    <a:pt x="13873" y="314"/>
                  </a:lnTo>
                  <a:lnTo>
                    <a:pt x="1217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379063" y="6230815"/>
              <a:ext cx="83180" cy="44071"/>
            </a:xfrm>
            <a:prstGeom prst="rect">
              <a:avLst/>
            </a:prstGeom>
          </p:spPr>
        </p:pic>
        <p:sp>
          <p:nvSpPr>
            <p:cNvPr id="272" name="object 272"/>
            <p:cNvSpPr/>
            <p:nvPr/>
          </p:nvSpPr>
          <p:spPr>
            <a:xfrm>
              <a:off x="7384434" y="6235265"/>
              <a:ext cx="73025" cy="34290"/>
            </a:xfrm>
            <a:custGeom>
              <a:avLst/>
              <a:gdLst/>
              <a:ahLst/>
              <a:cxnLst/>
              <a:rect l="l" t="t" r="r" b="b"/>
              <a:pathLst>
                <a:path w="73025" h="34289">
                  <a:moveTo>
                    <a:pt x="12701" y="52"/>
                  </a:moveTo>
                  <a:lnTo>
                    <a:pt x="6324" y="0"/>
                  </a:lnTo>
                  <a:lnTo>
                    <a:pt x="2167" y="3371"/>
                  </a:lnTo>
                  <a:lnTo>
                    <a:pt x="0" y="13308"/>
                  </a:lnTo>
                  <a:lnTo>
                    <a:pt x="554" y="16146"/>
                  </a:lnTo>
                  <a:lnTo>
                    <a:pt x="3643" y="20732"/>
                  </a:lnTo>
                  <a:lnTo>
                    <a:pt x="5863" y="22229"/>
                  </a:lnTo>
                  <a:lnTo>
                    <a:pt x="59013" y="33569"/>
                  </a:lnTo>
                  <a:lnTo>
                    <a:pt x="61149" y="33810"/>
                  </a:lnTo>
                  <a:lnTo>
                    <a:pt x="65987" y="33810"/>
                  </a:lnTo>
                  <a:lnTo>
                    <a:pt x="70196" y="30376"/>
                  </a:lnTo>
                  <a:lnTo>
                    <a:pt x="72950" y="17622"/>
                  </a:lnTo>
                  <a:lnTo>
                    <a:pt x="69327" y="12135"/>
                  </a:lnTo>
                  <a:lnTo>
                    <a:pt x="12701" y="52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3" name="object 27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388623" y="6182649"/>
              <a:ext cx="83096" cy="42124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7393879" y="6187068"/>
              <a:ext cx="73660" cy="32384"/>
            </a:xfrm>
            <a:custGeom>
              <a:avLst/>
              <a:gdLst/>
              <a:ahLst/>
              <a:cxnLst/>
              <a:rect l="l" t="t" r="r" b="b"/>
              <a:pathLst>
                <a:path w="73659" h="32385">
                  <a:moveTo>
                    <a:pt x="12324" y="52"/>
                  </a:moveTo>
                  <a:lnTo>
                    <a:pt x="6104" y="0"/>
                  </a:lnTo>
                  <a:lnTo>
                    <a:pt x="1811" y="3622"/>
                  </a:lnTo>
                  <a:lnTo>
                    <a:pt x="0" y="13727"/>
                  </a:lnTo>
                  <a:lnTo>
                    <a:pt x="659" y="16554"/>
                  </a:lnTo>
                  <a:lnTo>
                    <a:pt x="3884" y="21015"/>
                  </a:lnTo>
                  <a:lnTo>
                    <a:pt x="6167" y="22428"/>
                  </a:lnTo>
                  <a:lnTo>
                    <a:pt x="59652" y="31925"/>
                  </a:lnTo>
                  <a:lnTo>
                    <a:pt x="61443" y="32093"/>
                  </a:lnTo>
                  <a:lnTo>
                    <a:pt x="66364" y="32093"/>
                  </a:lnTo>
                  <a:lnTo>
                    <a:pt x="70720" y="28407"/>
                  </a:lnTo>
                  <a:lnTo>
                    <a:pt x="73044" y="15507"/>
                  </a:lnTo>
                  <a:lnTo>
                    <a:pt x="69254" y="10125"/>
                  </a:lnTo>
                  <a:lnTo>
                    <a:pt x="12324" y="52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5" name="object 27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396560" y="6134190"/>
              <a:ext cx="82877" cy="40176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7401617" y="6138608"/>
              <a:ext cx="73660" cy="30480"/>
            </a:xfrm>
            <a:custGeom>
              <a:avLst/>
              <a:gdLst/>
              <a:ahLst/>
              <a:cxnLst/>
              <a:rect l="l" t="t" r="r" b="b"/>
              <a:pathLst>
                <a:path w="73659" h="30479">
                  <a:moveTo>
                    <a:pt x="11046" y="0"/>
                  </a:moveTo>
                  <a:lnTo>
                    <a:pt x="5832" y="0"/>
                  </a:lnTo>
                  <a:lnTo>
                    <a:pt x="1518" y="3769"/>
                  </a:lnTo>
                  <a:lnTo>
                    <a:pt x="0" y="14072"/>
                  </a:lnTo>
                  <a:lnTo>
                    <a:pt x="795" y="16952"/>
                  </a:lnTo>
                  <a:lnTo>
                    <a:pt x="4156" y="21276"/>
                  </a:lnTo>
                  <a:lnTo>
                    <a:pt x="6502" y="22596"/>
                  </a:lnTo>
                  <a:lnTo>
                    <a:pt x="60280" y="30229"/>
                  </a:lnTo>
                  <a:lnTo>
                    <a:pt x="66814" y="30323"/>
                  </a:lnTo>
                  <a:lnTo>
                    <a:pt x="71202" y="26501"/>
                  </a:lnTo>
                  <a:lnTo>
                    <a:pt x="71882" y="21266"/>
                  </a:lnTo>
                  <a:lnTo>
                    <a:pt x="73107" y="13339"/>
                  </a:lnTo>
                  <a:lnTo>
                    <a:pt x="69097" y="8114"/>
                  </a:lnTo>
                  <a:lnTo>
                    <a:pt x="1104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7" name="object 277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402779" y="6085479"/>
              <a:ext cx="82594" cy="38187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7407711" y="6089898"/>
              <a:ext cx="73025" cy="28575"/>
            </a:xfrm>
            <a:custGeom>
              <a:avLst/>
              <a:gdLst/>
              <a:ahLst/>
              <a:cxnLst/>
              <a:rect l="l" t="t" r="r" b="b"/>
              <a:pathLst>
                <a:path w="73025" h="28575">
                  <a:moveTo>
                    <a:pt x="10889" y="0"/>
                  </a:moveTo>
                  <a:lnTo>
                    <a:pt x="5580" y="0"/>
                  </a:lnTo>
                  <a:lnTo>
                    <a:pt x="1151" y="4020"/>
                  </a:lnTo>
                  <a:lnTo>
                    <a:pt x="0" y="14502"/>
                  </a:lnTo>
                  <a:lnTo>
                    <a:pt x="858" y="17276"/>
                  </a:lnTo>
                  <a:lnTo>
                    <a:pt x="4387" y="21517"/>
                  </a:lnTo>
                  <a:lnTo>
                    <a:pt x="6732" y="22742"/>
                  </a:lnTo>
                  <a:lnTo>
                    <a:pt x="60783" y="28501"/>
                  </a:lnTo>
                  <a:lnTo>
                    <a:pt x="67055" y="28554"/>
                  </a:lnTo>
                  <a:lnTo>
                    <a:pt x="71558" y="24491"/>
                  </a:lnTo>
                  <a:lnTo>
                    <a:pt x="72081" y="19130"/>
                  </a:lnTo>
                  <a:lnTo>
                    <a:pt x="72427" y="16805"/>
                  </a:lnTo>
                  <a:lnTo>
                    <a:pt x="73003" y="11172"/>
                  </a:lnTo>
                  <a:lnTo>
                    <a:pt x="68825" y="6083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9" name="object 27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407365" y="6036601"/>
              <a:ext cx="82165" cy="36166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7412098" y="6041041"/>
              <a:ext cx="73025" cy="27305"/>
            </a:xfrm>
            <a:custGeom>
              <a:avLst/>
              <a:gdLst/>
              <a:ahLst/>
              <a:cxnLst/>
              <a:rect l="l" t="t" r="r" b="b"/>
              <a:pathLst>
                <a:path w="73025" h="27304">
                  <a:moveTo>
                    <a:pt x="10785" y="0"/>
                  </a:moveTo>
                  <a:lnTo>
                    <a:pt x="5235" y="0"/>
                  </a:lnTo>
                  <a:lnTo>
                    <a:pt x="774" y="4167"/>
                  </a:lnTo>
                  <a:lnTo>
                    <a:pt x="0" y="14858"/>
                  </a:lnTo>
                  <a:lnTo>
                    <a:pt x="942" y="17601"/>
                  </a:lnTo>
                  <a:lnTo>
                    <a:pt x="4638" y="21695"/>
                  </a:lnTo>
                  <a:lnTo>
                    <a:pt x="7025" y="22847"/>
                  </a:lnTo>
                  <a:lnTo>
                    <a:pt x="9737" y="23004"/>
                  </a:lnTo>
                  <a:lnTo>
                    <a:pt x="61987" y="26732"/>
                  </a:lnTo>
                  <a:lnTo>
                    <a:pt x="67348" y="26732"/>
                  </a:lnTo>
                  <a:lnTo>
                    <a:pt x="71851" y="22522"/>
                  </a:lnTo>
                  <a:lnTo>
                    <a:pt x="72845" y="9004"/>
                  </a:lnTo>
                  <a:lnTo>
                    <a:pt x="68469" y="4031"/>
                  </a:lnTo>
                  <a:lnTo>
                    <a:pt x="1078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1" name="object 281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410214" y="5987597"/>
              <a:ext cx="81683" cy="34124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7414768" y="5992037"/>
              <a:ext cx="73025" cy="25400"/>
            </a:xfrm>
            <a:custGeom>
              <a:avLst/>
              <a:gdLst/>
              <a:ahLst/>
              <a:cxnLst/>
              <a:rect l="l" t="t" r="r" b="b"/>
              <a:pathLst>
                <a:path w="73025" h="25400">
                  <a:moveTo>
                    <a:pt x="10638" y="0"/>
                  </a:moveTo>
                  <a:lnTo>
                    <a:pt x="5026" y="0"/>
                  </a:lnTo>
                  <a:lnTo>
                    <a:pt x="450" y="4408"/>
                  </a:lnTo>
                  <a:lnTo>
                    <a:pt x="0" y="15224"/>
                  </a:lnTo>
                  <a:lnTo>
                    <a:pt x="1078" y="17947"/>
                  </a:lnTo>
                  <a:lnTo>
                    <a:pt x="4879" y="21926"/>
                  </a:lnTo>
                  <a:lnTo>
                    <a:pt x="7319" y="23004"/>
                  </a:lnTo>
                  <a:lnTo>
                    <a:pt x="10031" y="23025"/>
                  </a:lnTo>
                  <a:lnTo>
                    <a:pt x="62019" y="24962"/>
                  </a:lnTo>
                  <a:lnTo>
                    <a:pt x="67495" y="24962"/>
                  </a:lnTo>
                  <a:lnTo>
                    <a:pt x="72081" y="20481"/>
                  </a:lnTo>
                  <a:lnTo>
                    <a:pt x="72605" y="6816"/>
                  </a:lnTo>
                  <a:lnTo>
                    <a:pt x="68081" y="2041"/>
                  </a:lnTo>
                  <a:lnTo>
                    <a:pt x="1063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3" name="object 283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7411397" y="5938541"/>
              <a:ext cx="81065" cy="32082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7415805" y="5943012"/>
              <a:ext cx="72390" cy="23495"/>
            </a:xfrm>
            <a:custGeom>
              <a:avLst/>
              <a:gdLst/>
              <a:ahLst/>
              <a:cxnLst/>
              <a:rect l="l" t="t" r="r" b="b"/>
              <a:pathLst>
                <a:path w="72390" h="23495">
                  <a:moveTo>
                    <a:pt x="67526" y="20"/>
                  </a:moveTo>
                  <a:lnTo>
                    <a:pt x="4554" y="0"/>
                  </a:lnTo>
                  <a:lnTo>
                    <a:pt x="0" y="4575"/>
                  </a:lnTo>
                  <a:lnTo>
                    <a:pt x="0" y="18386"/>
                  </a:lnTo>
                  <a:lnTo>
                    <a:pt x="4471" y="23015"/>
                  </a:lnTo>
                  <a:lnTo>
                    <a:pt x="10261" y="23015"/>
                  </a:lnTo>
                  <a:lnTo>
                    <a:pt x="64647" y="23130"/>
                  </a:lnTo>
                  <a:lnTo>
                    <a:pt x="67202" y="22041"/>
                  </a:lnTo>
                  <a:lnTo>
                    <a:pt x="71107" y="18125"/>
                  </a:lnTo>
                  <a:lnTo>
                    <a:pt x="72175" y="15570"/>
                  </a:lnTo>
                  <a:lnTo>
                    <a:pt x="72228" y="4638"/>
                  </a:lnTo>
                  <a:lnTo>
                    <a:pt x="67526" y="2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5" name="object 285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7410214" y="5887705"/>
              <a:ext cx="81651" cy="34135"/>
            </a:xfrm>
            <a:prstGeom prst="rect">
              <a:avLst/>
            </a:prstGeom>
          </p:spPr>
        </p:pic>
        <p:sp>
          <p:nvSpPr>
            <p:cNvPr id="286" name="object 286"/>
            <p:cNvSpPr/>
            <p:nvPr/>
          </p:nvSpPr>
          <p:spPr>
            <a:xfrm>
              <a:off x="7414706" y="5892145"/>
              <a:ext cx="73025" cy="25400"/>
            </a:xfrm>
            <a:custGeom>
              <a:avLst/>
              <a:gdLst/>
              <a:ahLst/>
              <a:cxnLst/>
              <a:rect l="l" t="t" r="r" b="b"/>
              <a:pathLst>
                <a:path w="73025" h="25400">
                  <a:moveTo>
                    <a:pt x="67579" y="0"/>
                  </a:moveTo>
                  <a:lnTo>
                    <a:pt x="61600" y="0"/>
                  </a:lnTo>
                  <a:lnTo>
                    <a:pt x="4418" y="2010"/>
                  </a:lnTo>
                  <a:lnTo>
                    <a:pt x="0" y="6732"/>
                  </a:lnTo>
                  <a:lnTo>
                    <a:pt x="471" y="20355"/>
                  </a:lnTo>
                  <a:lnTo>
                    <a:pt x="4963" y="24826"/>
                  </a:lnTo>
                  <a:lnTo>
                    <a:pt x="10240" y="24826"/>
                  </a:lnTo>
                  <a:lnTo>
                    <a:pt x="65223" y="23046"/>
                  </a:lnTo>
                  <a:lnTo>
                    <a:pt x="67757" y="21884"/>
                  </a:lnTo>
                  <a:lnTo>
                    <a:pt x="71537" y="17831"/>
                  </a:lnTo>
                  <a:lnTo>
                    <a:pt x="72521" y="15214"/>
                  </a:lnTo>
                  <a:lnTo>
                    <a:pt x="72207" y="4345"/>
                  </a:lnTo>
                  <a:lnTo>
                    <a:pt x="6757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7" name="object 287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407334" y="5836932"/>
              <a:ext cx="82175" cy="36187"/>
            </a:xfrm>
            <a:prstGeom prst="rect">
              <a:avLst/>
            </a:prstGeom>
          </p:spPr>
        </p:pic>
        <p:sp>
          <p:nvSpPr>
            <p:cNvPr id="288" name="object 288"/>
            <p:cNvSpPr/>
            <p:nvPr/>
          </p:nvSpPr>
          <p:spPr>
            <a:xfrm>
              <a:off x="7411920" y="5841371"/>
              <a:ext cx="73025" cy="26670"/>
            </a:xfrm>
            <a:custGeom>
              <a:avLst/>
              <a:gdLst/>
              <a:ahLst/>
              <a:cxnLst/>
              <a:rect l="l" t="t" r="r" b="b"/>
              <a:pathLst>
                <a:path w="73025" h="26670">
                  <a:moveTo>
                    <a:pt x="67495" y="0"/>
                  </a:moveTo>
                  <a:lnTo>
                    <a:pt x="61348" y="0"/>
                  </a:lnTo>
                  <a:lnTo>
                    <a:pt x="4230" y="4020"/>
                  </a:lnTo>
                  <a:lnTo>
                    <a:pt x="0" y="8900"/>
                  </a:lnTo>
                  <a:lnTo>
                    <a:pt x="481" y="17004"/>
                  </a:lnTo>
                  <a:lnTo>
                    <a:pt x="942" y="22386"/>
                  </a:lnTo>
                  <a:lnTo>
                    <a:pt x="5329" y="26606"/>
                  </a:lnTo>
                  <a:lnTo>
                    <a:pt x="10512" y="26606"/>
                  </a:lnTo>
                  <a:lnTo>
                    <a:pt x="65725" y="22899"/>
                  </a:lnTo>
                  <a:lnTo>
                    <a:pt x="68249" y="21643"/>
                  </a:lnTo>
                  <a:lnTo>
                    <a:pt x="71872" y="17496"/>
                  </a:lnTo>
                  <a:lnTo>
                    <a:pt x="72730" y="14826"/>
                  </a:lnTo>
                  <a:lnTo>
                    <a:pt x="72071" y="4188"/>
                  </a:lnTo>
                  <a:lnTo>
                    <a:pt x="6749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402779" y="5786273"/>
              <a:ext cx="82573" cy="38197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7407449" y="5790745"/>
              <a:ext cx="73025" cy="28575"/>
            </a:xfrm>
            <a:custGeom>
              <a:avLst/>
              <a:gdLst/>
              <a:ahLst/>
              <a:cxnLst/>
              <a:rect l="l" t="t" r="r" b="b"/>
              <a:pathLst>
                <a:path w="73025" h="28575">
                  <a:moveTo>
                    <a:pt x="67442" y="0"/>
                  </a:moveTo>
                  <a:lnTo>
                    <a:pt x="61066" y="0"/>
                  </a:lnTo>
                  <a:lnTo>
                    <a:pt x="4031" y="5999"/>
                  </a:lnTo>
                  <a:lnTo>
                    <a:pt x="0" y="11025"/>
                  </a:lnTo>
                  <a:lnTo>
                    <a:pt x="1361" y="24302"/>
                  </a:lnTo>
                  <a:lnTo>
                    <a:pt x="5769" y="28376"/>
                  </a:lnTo>
                  <a:lnTo>
                    <a:pt x="10743" y="28376"/>
                  </a:lnTo>
                  <a:lnTo>
                    <a:pt x="66175" y="22742"/>
                  </a:lnTo>
                  <a:lnTo>
                    <a:pt x="68615" y="21402"/>
                  </a:lnTo>
                  <a:lnTo>
                    <a:pt x="72112" y="17119"/>
                  </a:lnTo>
                  <a:lnTo>
                    <a:pt x="72887" y="14407"/>
                  </a:lnTo>
                  <a:lnTo>
                    <a:pt x="71851" y="3937"/>
                  </a:lnTo>
                  <a:lnTo>
                    <a:pt x="6744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1" name="object 29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396560" y="5735794"/>
              <a:ext cx="82856" cy="40197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7401240" y="5740317"/>
              <a:ext cx="73025" cy="30480"/>
            </a:xfrm>
            <a:custGeom>
              <a:avLst/>
              <a:gdLst/>
              <a:ahLst/>
              <a:cxnLst/>
              <a:rect l="l" t="t" r="r" b="b"/>
              <a:pathLst>
                <a:path w="73025" h="30479">
                  <a:moveTo>
                    <a:pt x="67306" y="0"/>
                  </a:moveTo>
                  <a:lnTo>
                    <a:pt x="60814" y="0"/>
                  </a:lnTo>
                  <a:lnTo>
                    <a:pt x="3905" y="7978"/>
                  </a:lnTo>
                  <a:lnTo>
                    <a:pt x="0" y="13151"/>
                  </a:lnTo>
                  <a:lnTo>
                    <a:pt x="1853" y="26281"/>
                  </a:lnTo>
                  <a:lnTo>
                    <a:pt x="6114" y="30114"/>
                  </a:lnTo>
                  <a:lnTo>
                    <a:pt x="11057" y="30114"/>
                  </a:lnTo>
                  <a:lnTo>
                    <a:pt x="66584" y="22543"/>
                  </a:lnTo>
                  <a:lnTo>
                    <a:pt x="68971" y="21140"/>
                  </a:lnTo>
                  <a:lnTo>
                    <a:pt x="72290" y="16722"/>
                  </a:lnTo>
                  <a:lnTo>
                    <a:pt x="73023" y="14010"/>
                  </a:lnTo>
                  <a:lnTo>
                    <a:pt x="71620" y="3769"/>
                  </a:lnTo>
                  <a:lnTo>
                    <a:pt x="6730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3" name="object 29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388623" y="5685575"/>
              <a:ext cx="83065" cy="42166"/>
            </a:xfrm>
            <a:prstGeom prst="rect">
              <a:avLst/>
            </a:prstGeom>
          </p:spPr>
        </p:pic>
        <p:sp>
          <p:nvSpPr>
            <p:cNvPr id="294" name="object 294"/>
            <p:cNvSpPr/>
            <p:nvPr/>
          </p:nvSpPr>
          <p:spPr>
            <a:xfrm>
              <a:off x="7393418" y="5690004"/>
              <a:ext cx="73025" cy="32384"/>
            </a:xfrm>
            <a:custGeom>
              <a:avLst/>
              <a:gdLst/>
              <a:ahLst/>
              <a:cxnLst/>
              <a:rect l="l" t="t" r="r" b="b"/>
              <a:pathLst>
                <a:path w="73025" h="32385">
                  <a:moveTo>
                    <a:pt x="66919" y="0"/>
                  </a:moveTo>
                  <a:lnTo>
                    <a:pt x="61244" y="0"/>
                  </a:lnTo>
                  <a:lnTo>
                    <a:pt x="3696" y="10114"/>
                  </a:lnTo>
                  <a:lnTo>
                    <a:pt x="0" y="15392"/>
                  </a:lnTo>
                  <a:lnTo>
                    <a:pt x="2251" y="28281"/>
                  </a:lnTo>
                  <a:lnTo>
                    <a:pt x="6502" y="31967"/>
                  </a:lnTo>
                  <a:lnTo>
                    <a:pt x="11266" y="31967"/>
                  </a:lnTo>
                  <a:lnTo>
                    <a:pt x="11905" y="31967"/>
                  </a:lnTo>
                  <a:lnTo>
                    <a:pt x="66835" y="22470"/>
                  </a:lnTo>
                  <a:lnTo>
                    <a:pt x="69181" y="20962"/>
                  </a:lnTo>
                  <a:lnTo>
                    <a:pt x="72364" y="16428"/>
                  </a:lnTo>
                  <a:lnTo>
                    <a:pt x="72982" y="13695"/>
                  </a:lnTo>
                  <a:lnTo>
                    <a:pt x="71243" y="3560"/>
                  </a:lnTo>
                  <a:lnTo>
                    <a:pt x="6691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5" name="object 29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379063" y="5635671"/>
              <a:ext cx="83149" cy="44071"/>
            </a:xfrm>
            <a:prstGeom prst="rect">
              <a:avLst/>
            </a:prstGeom>
          </p:spPr>
        </p:pic>
        <p:sp>
          <p:nvSpPr>
            <p:cNvPr id="296" name="object 296"/>
            <p:cNvSpPr/>
            <p:nvPr/>
          </p:nvSpPr>
          <p:spPr>
            <a:xfrm>
              <a:off x="7383869" y="5640069"/>
              <a:ext cx="73025" cy="34290"/>
            </a:xfrm>
            <a:custGeom>
              <a:avLst/>
              <a:gdLst/>
              <a:ahLst/>
              <a:cxnLst/>
              <a:rect l="l" t="t" r="r" b="b"/>
              <a:pathLst>
                <a:path w="73025" h="34289">
                  <a:moveTo>
                    <a:pt x="66636" y="0"/>
                  </a:moveTo>
                  <a:lnTo>
                    <a:pt x="60898" y="0"/>
                  </a:lnTo>
                  <a:lnTo>
                    <a:pt x="3528" y="12146"/>
                  </a:lnTo>
                  <a:lnTo>
                    <a:pt x="0" y="17559"/>
                  </a:lnTo>
                  <a:lnTo>
                    <a:pt x="2691" y="30302"/>
                  </a:lnTo>
                  <a:lnTo>
                    <a:pt x="6837" y="33747"/>
                  </a:lnTo>
                  <a:lnTo>
                    <a:pt x="11528" y="33747"/>
                  </a:lnTo>
                  <a:lnTo>
                    <a:pt x="12250" y="33747"/>
                  </a:lnTo>
                  <a:lnTo>
                    <a:pt x="67045" y="22282"/>
                  </a:lnTo>
                  <a:lnTo>
                    <a:pt x="69338" y="20732"/>
                  </a:lnTo>
                  <a:lnTo>
                    <a:pt x="72374" y="16072"/>
                  </a:lnTo>
                  <a:lnTo>
                    <a:pt x="72866" y="13318"/>
                  </a:lnTo>
                  <a:lnTo>
                    <a:pt x="70814" y="3371"/>
                  </a:lnTo>
                  <a:lnTo>
                    <a:pt x="6663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7" name="object 29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7367838" y="5586133"/>
              <a:ext cx="83128" cy="45956"/>
            </a:xfrm>
            <a:prstGeom prst="rect">
              <a:avLst/>
            </a:prstGeom>
          </p:spPr>
        </p:pic>
        <p:sp>
          <p:nvSpPr>
            <p:cNvPr id="298" name="object 298"/>
            <p:cNvSpPr/>
            <p:nvPr/>
          </p:nvSpPr>
          <p:spPr>
            <a:xfrm>
              <a:off x="7372686" y="5590541"/>
              <a:ext cx="73025" cy="35560"/>
            </a:xfrm>
            <a:custGeom>
              <a:avLst/>
              <a:gdLst/>
              <a:ahLst/>
              <a:cxnLst/>
              <a:rect l="l" t="t" r="r" b="b"/>
              <a:pathLst>
                <a:path w="73025" h="35560">
                  <a:moveTo>
                    <a:pt x="66144" y="0"/>
                  </a:moveTo>
                  <a:lnTo>
                    <a:pt x="61359" y="0"/>
                  </a:lnTo>
                  <a:lnTo>
                    <a:pt x="59621" y="115"/>
                  </a:lnTo>
                  <a:lnTo>
                    <a:pt x="3319" y="14167"/>
                  </a:lnTo>
                  <a:lnTo>
                    <a:pt x="0" y="19695"/>
                  </a:lnTo>
                  <a:lnTo>
                    <a:pt x="3088" y="32166"/>
                  </a:lnTo>
                  <a:lnTo>
                    <a:pt x="7214" y="35454"/>
                  </a:lnTo>
                  <a:lnTo>
                    <a:pt x="11727" y="35454"/>
                  </a:lnTo>
                  <a:lnTo>
                    <a:pt x="67149" y="22083"/>
                  </a:lnTo>
                  <a:lnTo>
                    <a:pt x="72657" y="12921"/>
                  </a:lnTo>
                  <a:lnTo>
                    <a:pt x="70332" y="3204"/>
                  </a:lnTo>
                  <a:lnTo>
                    <a:pt x="661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9" name="object 299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7354938" y="5537004"/>
              <a:ext cx="83023" cy="47820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7359849" y="5541433"/>
              <a:ext cx="72390" cy="37465"/>
            </a:xfrm>
            <a:custGeom>
              <a:avLst/>
              <a:gdLst/>
              <a:ahLst/>
              <a:cxnLst/>
              <a:rect l="l" t="t" r="r" b="b"/>
              <a:pathLst>
                <a:path w="72390" h="37464">
                  <a:moveTo>
                    <a:pt x="65704" y="0"/>
                  </a:moveTo>
                  <a:lnTo>
                    <a:pt x="60992" y="0"/>
                  </a:lnTo>
                  <a:lnTo>
                    <a:pt x="59034" y="115"/>
                  </a:lnTo>
                  <a:lnTo>
                    <a:pt x="3130" y="16156"/>
                  </a:lnTo>
                  <a:lnTo>
                    <a:pt x="0" y="21842"/>
                  </a:lnTo>
                  <a:lnTo>
                    <a:pt x="3476" y="34082"/>
                  </a:lnTo>
                  <a:lnTo>
                    <a:pt x="7518" y="37182"/>
                  </a:lnTo>
                  <a:lnTo>
                    <a:pt x="11947" y="37182"/>
                  </a:lnTo>
                  <a:lnTo>
                    <a:pt x="12931" y="37182"/>
                  </a:lnTo>
                  <a:lnTo>
                    <a:pt x="67191" y="21863"/>
                  </a:lnTo>
                  <a:lnTo>
                    <a:pt x="72385" y="12502"/>
                  </a:lnTo>
                  <a:lnTo>
                    <a:pt x="69704" y="2973"/>
                  </a:lnTo>
                  <a:lnTo>
                    <a:pt x="657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1" name="object 30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7340415" y="5488377"/>
              <a:ext cx="82856" cy="49642"/>
            </a:xfrm>
            <a:prstGeom prst="rect">
              <a:avLst/>
            </a:prstGeom>
          </p:spPr>
        </p:pic>
        <p:sp>
          <p:nvSpPr>
            <p:cNvPr id="302" name="object 302"/>
            <p:cNvSpPr/>
            <p:nvPr/>
          </p:nvSpPr>
          <p:spPr>
            <a:xfrm>
              <a:off x="7345367" y="5492806"/>
              <a:ext cx="72390" cy="39370"/>
            </a:xfrm>
            <a:custGeom>
              <a:avLst/>
              <a:gdLst/>
              <a:ahLst/>
              <a:cxnLst/>
              <a:rect l="l" t="t" r="r" b="b"/>
              <a:pathLst>
                <a:path w="72390" h="39370">
                  <a:moveTo>
                    <a:pt x="65107" y="0"/>
                  </a:moveTo>
                  <a:lnTo>
                    <a:pt x="59485" y="0"/>
                  </a:lnTo>
                  <a:lnTo>
                    <a:pt x="58364" y="167"/>
                  </a:lnTo>
                  <a:lnTo>
                    <a:pt x="2942" y="18187"/>
                  </a:lnTo>
                  <a:lnTo>
                    <a:pt x="0" y="23967"/>
                  </a:lnTo>
                  <a:lnTo>
                    <a:pt x="3863" y="35925"/>
                  </a:lnTo>
                  <a:lnTo>
                    <a:pt x="7874" y="38899"/>
                  </a:lnTo>
                  <a:lnTo>
                    <a:pt x="12156" y="38899"/>
                  </a:lnTo>
                  <a:lnTo>
                    <a:pt x="13224" y="38899"/>
                  </a:lnTo>
                  <a:lnTo>
                    <a:pt x="67181" y="21643"/>
                  </a:lnTo>
                  <a:lnTo>
                    <a:pt x="72029" y="12114"/>
                  </a:lnTo>
                  <a:lnTo>
                    <a:pt x="69076" y="2827"/>
                  </a:lnTo>
                  <a:lnTo>
                    <a:pt x="6510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3" name="object 303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7324311" y="5440305"/>
              <a:ext cx="82541" cy="51412"/>
            </a:xfrm>
            <a:prstGeom prst="rect">
              <a:avLst/>
            </a:prstGeom>
          </p:spPr>
        </p:pic>
        <p:sp>
          <p:nvSpPr>
            <p:cNvPr id="304" name="object 304"/>
            <p:cNvSpPr/>
            <p:nvPr/>
          </p:nvSpPr>
          <p:spPr>
            <a:xfrm>
              <a:off x="7329295" y="5444734"/>
              <a:ext cx="71755" cy="40640"/>
            </a:xfrm>
            <a:custGeom>
              <a:avLst/>
              <a:gdLst/>
              <a:ahLst/>
              <a:cxnLst/>
              <a:rect l="l" t="t" r="r" b="b"/>
              <a:pathLst>
                <a:path w="71754" h="40639">
                  <a:moveTo>
                    <a:pt x="64500" y="0"/>
                  </a:moveTo>
                  <a:lnTo>
                    <a:pt x="58846" y="0"/>
                  </a:lnTo>
                  <a:lnTo>
                    <a:pt x="57621" y="209"/>
                  </a:lnTo>
                  <a:lnTo>
                    <a:pt x="2722" y="20187"/>
                  </a:lnTo>
                  <a:lnTo>
                    <a:pt x="0" y="26072"/>
                  </a:lnTo>
                  <a:lnTo>
                    <a:pt x="4251" y="37820"/>
                  </a:lnTo>
                  <a:lnTo>
                    <a:pt x="8114" y="40564"/>
                  </a:lnTo>
                  <a:lnTo>
                    <a:pt x="12324" y="40564"/>
                  </a:lnTo>
                  <a:lnTo>
                    <a:pt x="13528" y="40564"/>
                  </a:lnTo>
                  <a:lnTo>
                    <a:pt x="67024" y="21402"/>
                  </a:lnTo>
                  <a:lnTo>
                    <a:pt x="71558" y="11706"/>
                  </a:lnTo>
                  <a:lnTo>
                    <a:pt x="68322" y="2628"/>
                  </a:lnTo>
                  <a:lnTo>
                    <a:pt x="6450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5" name="object 305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7306604" y="5392841"/>
              <a:ext cx="82144" cy="53139"/>
            </a:xfrm>
            <a:prstGeom prst="rect">
              <a:avLst/>
            </a:prstGeom>
          </p:spPr>
        </p:pic>
        <p:sp>
          <p:nvSpPr>
            <p:cNvPr id="306" name="object 306"/>
            <p:cNvSpPr/>
            <p:nvPr/>
          </p:nvSpPr>
          <p:spPr>
            <a:xfrm>
              <a:off x="7311630" y="5397280"/>
              <a:ext cx="71120" cy="42545"/>
            </a:xfrm>
            <a:custGeom>
              <a:avLst/>
              <a:gdLst/>
              <a:ahLst/>
              <a:cxnLst/>
              <a:rect l="l" t="t" r="r" b="b"/>
              <a:pathLst>
                <a:path w="71120" h="42545">
                  <a:moveTo>
                    <a:pt x="63746" y="0"/>
                  </a:moveTo>
                  <a:lnTo>
                    <a:pt x="58113" y="0"/>
                  </a:lnTo>
                  <a:lnTo>
                    <a:pt x="56794" y="251"/>
                  </a:lnTo>
                  <a:lnTo>
                    <a:pt x="2502" y="22166"/>
                  </a:lnTo>
                  <a:lnTo>
                    <a:pt x="0" y="28135"/>
                  </a:lnTo>
                  <a:lnTo>
                    <a:pt x="4575" y="39579"/>
                  </a:lnTo>
                  <a:lnTo>
                    <a:pt x="8408" y="42197"/>
                  </a:lnTo>
                  <a:lnTo>
                    <a:pt x="12502" y="42197"/>
                  </a:lnTo>
                  <a:lnTo>
                    <a:pt x="13800" y="42197"/>
                  </a:lnTo>
                  <a:lnTo>
                    <a:pt x="66835" y="21140"/>
                  </a:lnTo>
                  <a:lnTo>
                    <a:pt x="71013" y="11308"/>
                  </a:lnTo>
                  <a:lnTo>
                    <a:pt x="67516" y="2492"/>
                  </a:lnTo>
                  <a:lnTo>
                    <a:pt x="6374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" name="object 307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7287359" y="5346035"/>
              <a:ext cx="81620" cy="54825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7292343" y="5350465"/>
              <a:ext cx="70485" cy="44450"/>
            </a:xfrm>
            <a:custGeom>
              <a:avLst/>
              <a:gdLst/>
              <a:ahLst/>
              <a:cxnLst/>
              <a:rect l="l" t="t" r="r" b="b"/>
              <a:pathLst>
                <a:path w="70484" h="44450">
                  <a:moveTo>
                    <a:pt x="62971" y="0"/>
                  </a:moveTo>
                  <a:lnTo>
                    <a:pt x="57390" y="0"/>
                  </a:lnTo>
                  <a:lnTo>
                    <a:pt x="55945" y="314"/>
                  </a:lnTo>
                  <a:lnTo>
                    <a:pt x="7633" y="21737"/>
                  </a:lnTo>
                  <a:lnTo>
                    <a:pt x="2335" y="24177"/>
                  </a:lnTo>
                  <a:lnTo>
                    <a:pt x="0" y="30218"/>
                  </a:lnTo>
                  <a:lnTo>
                    <a:pt x="4984" y="41433"/>
                  </a:lnTo>
                  <a:lnTo>
                    <a:pt x="8669" y="43841"/>
                  </a:lnTo>
                  <a:lnTo>
                    <a:pt x="12680" y="43841"/>
                  </a:lnTo>
                  <a:lnTo>
                    <a:pt x="14093" y="43841"/>
                  </a:lnTo>
                  <a:lnTo>
                    <a:pt x="15465" y="43548"/>
                  </a:lnTo>
                  <a:lnTo>
                    <a:pt x="66573" y="20899"/>
                  </a:lnTo>
                  <a:lnTo>
                    <a:pt x="68469" y="18889"/>
                  </a:lnTo>
                  <a:lnTo>
                    <a:pt x="70490" y="13727"/>
                  </a:lnTo>
                  <a:lnTo>
                    <a:pt x="70416" y="10921"/>
                  </a:lnTo>
                  <a:lnTo>
                    <a:pt x="66657" y="2387"/>
                  </a:lnTo>
                  <a:lnTo>
                    <a:pt x="6297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9" name="object 30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7266553" y="5299964"/>
              <a:ext cx="81013" cy="56448"/>
            </a:xfrm>
            <a:prstGeom prst="rect">
              <a:avLst/>
            </a:prstGeom>
          </p:spPr>
        </p:pic>
        <p:sp>
          <p:nvSpPr>
            <p:cNvPr id="310" name="object 310"/>
            <p:cNvSpPr/>
            <p:nvPr/>
          </p:nvSpPr>
          <p:spPr>
            <a:xfrm>
              <a:off x="7271558" y="5304382"/>
              <a:ext cx="69850" cy="45720"/>
            </a:xfrm>
            <a:custGeom>
              <a:avLst/>
              <a:gdLst/>
              <a:ahLst/>
              <a:cxnLst/>
              <a:rect l="l" t="t" r="r" b="b"/>
              <a:pathLst>
                <a:path w="69850" h="45720">
                  <a:moveTo>
                    <a:pt x="62144" y="0"/>
                  </a:moveTo>
                  <a:lnTo>
                    <a:pt x="56511" y="0"/>
                  </a:lnTo>
                  <a:lnTo>
                    <a:pt x="54972" y="366"/>
                  </a:lnTo>
                  <a:lnTo>
                    <a:pt x="2104" y="26145"/>
                  </a:lnTo>
                  <a:lnTo>
                    <a:pt x="0" y="32281"/>
                  </a:lnTo>
                  <a:lnTo>
                    <a:pt x="5277" y="43160"/>
                  </a:lnTo>
                  <a:lnTo>
                    <a:pt x="8910" y="45443"/>
                  </a:lnTo>
                  <a:lnTo>
                    <a:pt x="12795" y="45443"/>
                  </a:lnTo>
                  <a:lnTo>
                    <a:pt x="14324" y="45443"/>
                  </a:lnTo>
                  <a:lnTo>
                    <a:pt x="15800" y="45098"/>
                  </a:lnTo>
                  <a:lnTo>
                    <a:pt x="66196" y="20627"/>
                  </a:lnTo>
                  <a:lnTo>
                    <a:pt x="68029" y="18564"/>
                  </a:lnTo>
                  <a:lnTo>
                    <a:pt x="69840" y="13329"/>
                  </a:lnTo>
                  <a:lnTo>
                    <a:pt x="69694" y="10523"/>
                  </a:lnTo>
                  <a:lnTo>
                    <a:pt x="65683" y="2198"/>
                  </a:lnTo>
                  <a:lnTo>
                    <a:pt x="621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1" name="object 311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7244219" y="5254656"/>
              <a:ext cx="80311" cy="58040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7249224" y="5259096"/>
              <a:ext cx="69215" cy="47625"/>
            </a:xfrm>
            <a:custGeom>
              <a:avLst/>
              <a:gdLst/>
              <a:ahLst/>
              <a:cxnLst/>
              <a:rect l="l" t="t" r="r" b="b"/>
              <a:pathLst>
                <a:path w="69215" h="47625">
                  <a:moveTo>
                    <a:pt x="61181" y="0"/>
                  </a:moveTo>
                  <a:lnTo>
                    <a:pt x="55621" y="0"/>
                  </a:lnTo>
                  <a:lnTo>
                    <a:pt x="53914" y="408"/>
                  </a:lnTo>
                  <a:lnTo>
                    <a:pt x="1895" y="28051"/>
                  </a:lnTo>
                  <a:lnTo>
                    <a:pt x="0" y="34260"/>
                  </a:lnTo>
                  <a:lnTo>
                    <a:pt x="5612" y="44878"/>
                  </a:lnTo>
                  <a:lnTo>
                    <a:pt x="9130" y="47003"/>
                  </a:lnTo>
                  <a:lnTo>
                    <a:pt x="12910" y="47003"/>
                  </a:lnTo>
                  <a:lnTo>
                    <a:pt x="14554" y="47003"/>
                  </a:lnTo>
                  <a:lnTo>
                    <a:pt x="16135" y="46595"/>
                  </a:lnTo>
                  <a:lnTo>
                    <a:pt x="65767" y="20323"/>
                  </a:lnTo>
                  <a:lnTo>
                    <a:pt x="67516" y="18187"/>
                  </a:lnTo>
                  <a:lnTo>
                    <a:pt x="69128" y="12879"/>
                  </a:lnTo>
                  <a:lnTo>
                    <a:pt x="68877" y="10104"/>
                  </a:lnTo>
                  <a:lnTo>
                    <a:pt x="64668" y="2062"/>
                  </a:lnTo>
                  <a:lnTo>
                    <a:pt x="6118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3" name="object 313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7220366" y="5210196"/>
              <a:ext cx="79515" cy="59558"/>
            </a:xfrm>
            <a:prstGeom prst="rect">
              <a:avLst/>
            </a:prstGeom>
          </p:spPr>
        </p:pic>
        <p:sp>
          <p:nvSpPr>
            <p:cNvPr id="314" name="object 314"/>
            <p:cNvSpPr/>
            <p:nvPr/>
          </p:nvSpPr>
          <p:spPr>
            <a:xfrm>
              <a:off x="7225423" y="5214626"/>
              <a:ext cx="68580" cy="48895"/>
            </a:xfrm>
            <a:custGeom>
              <a:avLst/>
              <a:gdLst/>
              <a:ahLst/>
              <a:cxnLst/>
              <a:rect l="l" t="t" r="r" b="b"/>
              <a:pathLst>
                <a:path w="68579" h="48895">
                  <a:moveTo>
                    <a:pt x="60197" y="0"/>
                  </a:moveTo>
                  <a:lnTo>
                    <a:pt x="54595" y="0"/>
                  </a:lnTo>
                  <a:lnTo>
                    <a:pt x="52783" y="471"/>
                  </a:lnTo>
                  <a:lnTo>
                    <a:pt x="1633" y="29999"/>
                  </a:lnTo>
                  <a:lnTo>
                    <a:pt x="0" y="36250"/>
                  </a:lnTo>
                  <a:lnTo>
                    <a:pt x="5895" y="46543"/>
                  </a:lnTo>
                  <a:lnTo>
                    <a:pt x="9329" y="48543"/>
                  </a:lnTo>
                  <a:lnTo>
                    <a:pt x="12994" y="48543"/>
                  </a:lnTo>
                  <a:lnTo>
                    <a:pt x="14743" y="48543"/>
                  </a:lnTo>
                  <a:lnTo>
                    <a:pt x="16449" y="48061"/>
                  </a:lnTo>
                  <a:lnTo>
                    <a:pt x="65212" y="20030"/>
                  </a:lnTo>
                  <a:lnTo>
                    <a:pt x="66888" y="17831"/>
                  </a:lnTo>
                  <a:lnTo>
                    <a:pt x="68322" y="12481"/>
                  </a:lnTo>
                  <a:lnTo>
                    <a:pt x="67987" y="9706"/>
                  </a:lnTo>
                  <a:lnTo>
                    <a:pt x="63537" y="1884"/>
                  </a:lnTo>
                  <a:lnTo>
                    <a:pt x="6019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5" name="object 31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7195100" y="5166628"/>
              <a:ext cx="78615" cy="61034"/>
            </a:xfrm>
            <a:prstGeom prst="rect">
              <a:avLst/>
            </a:prstGeom>
          </p:spPr>
        </p:pic>
        <p:sp>
          <p:nvSpPr>
            <p:cNvPr id="316" name="object 316"/>
            <p:cNvSpPr/>
            <p:nvPr/>
          </p:nvSpPr>
          <p:spPr>
            <a:xfrm>
              <a:off x="7200105" y="5171057"/>
              <a:ext cx="67945" cy="50165"/>
            </a:xfrm>
            <a:custGeom>
              <a:avLst/>
              <a:gdLst/>
              <a:ahLst/>
              <a:cxnLst/>
              <a:rect l="l" t="t" r="r" b="b"/>
              <a:pathLst>
                <a:path w="67945" h="50164">
                  <a:moveTo>
                    <a:pt x="59150" y="0"/>
                  </a:moveTo>
                  <a:lnTo>
                    <a:pt x="53579" y="0"/>
                  </a:lnTo>
                  <a:lnTo>
                    <a:pt x="51652" y="554"/>
                  </a:lnTo>
                  <a:lnTo>
                    <a:pt x="1434" y="31894"/>
                  </a:lnTo>
                  <a:lnTo>
                    <a:pt x="0" y="38229"/>
                  </a:lnTo>
                  <a:lnTo>
                    <a:pt x="6198" y="48166"/>
                  </a:lnTo>
                  <a:lnTo>
                    <a:pt x="9580" y="50040"/>
                  </a:lnTo>
                  <a:lnTo>
                    <a:pt x="13088" y="50040"/>
                  </a:lnTo>
                  <a:lnTo>
                    <a:pt x="14962" y="50040"/>
                  </a:lnTo>
                  <a:lnTo>
                    <a:pt x="16784" y="49495"/>
                  </a:lnTo>
                  <a:lnTo>
                    <a:pt x="64626" y="19716"/>
                  </a:lnTo>
                  <a:lnTo>
                    <a:pt x="66238" y="17475"/>
                  </a:lnTo>
                  <a:lnTo>
                    <a:pt x="67495" y="12051"/>
                  </a:lnTo>
                  <a:lnTo>
                    <a:pt x="67045" y="9287"/>
                  </a:lnTo>
                  <a:lnTo>
                    <a:pt x="62406" y="1780"/>
                  </a:lnTo>
                  <a:lnTo>
                    <a:pt x="5915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7" name="object 31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7168378" y="5123990"/>
              <a:ext cx="77620" cy="62458"/>
            </a:xfrm>
            <a:prstGeom prst="rect">
              <a:avLst/>
            </a:prstGeom>
          </p:spPr>
        </p:pic>
        <p:sp>
          <p:nvSpPr>
            <p:cNvPr id="318" name="object 318"/>
            <p:cNvSpPr/>
            <p:nvPr/>
          </p:nvSpPr>
          <p:spPr>
            <a:xfrm>
              <a:off x="7173394" y="5128409"/>
              <a:ext cx="66675" cy="52069"/>
            </a:xfrm>
            <a:custGeom>
              <a:avLst/>
              <a:gdLst/>
              <a:ahLst/>
              <a:cxnLst/>
              <a:rect l="l" t="t" r="r" b="b"/>
              <a:pathLst>
                <a:path w="66675" h="52070">
                  <a:moveTo>
                    <a:pt x="57977" y="0"/>
                  </a:moveTo>
                  <a:lnTo>
                    <a:pt x="52417" y="0"/>
                  </a:lnTo>
                  <a:lnTo>
                    <a:pt x="50375" y="628"/>
                  </a:lnTo>
                  <a:lnTo>
                    <a:pt x="5989" y="30480"/>
                  </a:lnTo>
                  <a:lnTo>
                    <a:pt x="1204" y="33789"/>
                  </a:lnTo>
                  <a:lnTo>
                    <a:pt x="0" y="40155"/>
                  </a:lnTo>
                  <a:lnTo>
                    <a:pt x="6460" y="49799"/>
                  </a:lnTo>
                  <a:lnTo>
                    <a:pt x="9706" y="51516"/>
                  </a:lnTo>
                  <a:lnTo>
                    <a:pt x="13109" y="51516"/>
                  </a:lnTo>
                  <a:lnTo>
                    <a:pt x="15119" y="51516"/>
                  </a:lnTo>
                  <a:lnTo>
                    <a:pt x="17057" y="50909"/>
                  </a:lnTo>
                  <a:lnTo>
                    <a:pt x="63924" y="19413"/>
                  </a:lnTo>
                  <a:lnTo>
                    <a:pt x="65443" y="17109"/>
                  </a:lnTo>
                  <a:lnTo>
                    <a:pt x="66511" y="11664"/>
                  </a:lnTo>
                  <a:lnTo>
                    <a:pt x="65966" y="8900"/>
                  </a:lnTo>
                  <a:lnTo>
                    <a:pt x="61160" y="1685"/>
                  </a:lnTo>
                  <a:lnTo>
                    <a:pt x="5797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9" name="object 31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7140275" y="5082347"/>
              <a:ext cx="76521" cy="63820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7145269" y="5086787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40" h="53339">
                  <a:moveTo>
                    <a:pt x="56815" y="0"/>
                  </a:moveTo>
                  <a:lnTo>
                    <a:pt x="51244" y="0"/>
                  </a:lnTo>
                  <a:lnTo>
                    <a:pt x="49087" y="680"/>
                  </a:lnTo>
                  <a:lnTo>
                    <a:pt x="973" y="35611"/>
                  </a:lnTo>
                  <a:lnTo>
                    <a:pt x="0" y="41998"/>
                  </a:lnTo>
                  <a:lnTo>
                    <a:pt x="6711" y="51307"/>
                  </a:lnTo>
                  <a:lnTo>
                    <a:pt x="9894" y="52919"/>
                  </a:lnTo>
                  <a:lnTo>
                    <a:pt x="13182" y="52919"/>
                  </a:lnTo>
                  <a:lnTo>
                    <a:pt x="15297" y="52919"/>
                  </a:lnTo>
                  <a:lnTo>
                    <a:pt x="17318" y="52249"/>
                  </a:lnTo>
                  <a:lnTo>
                    <a:pt x="63139" y="19057"/>
                  </a:lnTo>
                  <a:lnTo>
                    <a:pt x="64615" y="16711"/>
                  </a:lnTo>
                  <a:lnTo>
                    <a:pt x="65484" y="11224"/>
                  </a:lnTo>
                  <a:lnTo>
                    <a:pt x="64846" y="8481"/>
                  </a:lnTo>
                  <a:lnTo>
                    <a:pt x="59830" y="1528"/>
                  </a:lnTo>
                  <a:lnTo>
                    <a:pt x="5681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1" name="object 321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7110789" y="5041762"/>
              <a:ext cx="75348" cy="65118"/>
            </a:xfrm>
            <a:prstGeom prst="rect">
              <a:avLst/>
            </a:prstGeom>
          </p:spPr>
        </p:pic>
        <p:sp>
          <p:nvSpPr>
            <p:cNvPr id="322" name="object 322"/>
            <p:cNvSpPr/>
            <p:nvPr/>
          </p:nvSpPr>
          <p:spPr>
            <a:xfrm>
              <a:off x="7115751" y="5046191"/>
              <a:ext cx="64769" cy="54610"/>
            </a:xfrm>
            <a:custGeom>
              <a:avLst/>
              <a:gdLst/>
              <a:ahLst/>
              <a:cxnLst/>
              <a:rect l="l" t="t" r="r" b="b"/>
              <a:pathLst>
                <a:path w="64770" h="54610">
                  <a:moveTo>
                    <a:pt x="55537" y="0"/>
                  </a:moveTo>
                  <a:lnTo>
                    <a:pt x="50008" y="0"/>
                  </a:lnTo>
                  <a:lnTo>
                    <a:pt x="47726" y="764"/>
                  </a:lnTo>
                  <a:lnTo>
                    <a:pt x="774" y="37412"/>
                  </a:lnTo>
                  <a:lnTo>
                    <a:pt x="0" y="43873"/>
                  </a:lnTo>
                  <a:lnTo>
                    <a:pt x="6931" y="52794"/>
                  </a:lnTo>
                  <a:lnTo>
                    <a:pt x="10020" y="54312"/>
                  </a:lnTo>
                  <a:lnTo>
                    <a:pt x="13193" y="54312"/>
                  </a:lnTo>
                  <a:lnTo>
                    <a:pt x="15475" y="54312"/>
                  </a:lnTo>
                  <a:lnTo>
                    <a:pt x="17580" y="53569"/>
                  </a:lnTo>
                  <a:lnTo>
                    <a:pt x="19392" y="52040"/>
                  </a:lnTo>
                  <a:lnTo>
                    <a:pt x="62343" y="18711"/>
                  </a:lnTo>
                  <a:lnTo>
                    <a:pt x="63683" y="16313"/>
                  </a:lnTo>
                  <a:lnTo>
                    <a:pt x="64375" y="10816"/>
                  </a:lnTo>
                  <a:lnTo>
                    <a:pt x="63631" y="8073"/>
                  </a:lnTo>
                  <a:lnTo>
                    <a:pt x="58469" y="1403"/>
                  </a:lnTo>
                  <a:lnTo>
                    <a:pt x="5553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3" name="object 323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7079994" y="5002255"/>
              <a:ext cx="74071" cy="66353"/>
            </a:xfrm>
            <a:prstGeom prst="rect">
              <a:avLst/>
            </a:prstGeom>
          </p:spPr>
        </p:pic>
        <p:sp>
          <p:nvSpPr>
            <p:cNvPr id="324" name="object 324"/>
            <p:cNvSpPr/>
            <p:nvPr/>
          </p:nvSpPr>
          <p:spPr>
            <a:xfrm>
              <a:off x="7084904" y="5006685"/>
              <a:ext cx="63500" cy="55880"/>
            </a:xfrm>
            <a:custGeom>
              <a:avLst/>
              <a:gdLst/>
              <a:ahLst/>
              <a:cxnLst/>
              <a:rect l="l" t="t" r="r" b="b"/>
              <a:pathLst>
                <a:path w="63500" h="55879">
                  <a:moveTo>
                    <a:pt x="54218" y="0"/>
                  </a:moveTo>
                  <a:lnTo>
                    <a:pt x="48721" y="0"/>
                  </a:lnTo>
                  <a:lnTo>
                    <a:pt x="46302" y="869"/>
                  </a:lnTo>
                  <a:lnTo>
                    <a:pt x="554" y="39202"/>
                  </a:lnTo>
                  <a:lnTo>
                    <a:pt x="0" y="45674"/>
                  </a:lnTo>
                  <a:lnTo>
                    <a:pt x="7214" y="54312"/>
                  </a:lnTo>
                  <a:lnTo>
                    <a:pt x="10125" y="55663"/>
                  </a:lnTo>
                  <a:lnTo>
                    <a:pt x="13214" y="55663"/>
                  </a:lnTo>
                  <a:lnTo>
                    <a:pt x="15612" y="55663"/>
                  </a:lnTo>
                  <a:lnTo>
                    <a:pt x="17821" y="54846"/>
                  </a:lnTo>
                  <a:lnTo>
                    <a:pt x="19685" y="53181"/>
                  </a:lnTo>
                  <a:lnTo>
                    <a:pt x="61422" y="18376"/>
                  </a:lnTo>
                  <a:lnTo>
                    <a:pt x="62689" y="15915"/>
                  </a:lnTo>
                  <a:lnTo>
                    <a:pt x="63191" y="10376"/>
                  </a:lnTo>
                  <a:lnTo>
                    <a:pt x="62343" y="7685"/>
                  </a:lnTo>
                  <a:lnTo>
                    <a:pt x="57045" y="1319"/>
                  </a:lnTo>
                  <a:lnTo>
                    <a:pt x="5421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5" name="object 325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7047879" y="4963891"/>
              <a:ext cx="72720" cy="67537"/>
            </a:xfrm>
            <a:prstGeom prst="rect">
              <a:avLst/>
            </a:prstGeom>
          </p:spPr>
        </p:pic>
        <p:sp>
          <p:nvSpPr>
            <p:cNvPr id="326" name="object 326"/>
            <p:cNvSpPr/>
            <p:nvPr/>
          </p:nvSpPr>
          <p:spPr>
            <a:xfrm>
              <a:off x="7052779" y="4968319"/>
              <a:ext cx="62230" cy="57150"/>
            </a:xfrm>
            <a:custGeom>
              <a:avLst/>
              <a:gdLst/>
              <a:ahLst/>
              <a:cxnLst/>
              <a:rect l="l" t="t" r="r" b="b"/>
              <a:pathLst>
                <a:path w="62229" h="57150">
                  <a:moveTo>
                    <a:pt x="52857" y="0"/>
                  </a:moveTo>
                  <a:lnTo>
                    <a:pt x="47328" y="0"/>
                  </a:lnTo>
                  <a:lnTo>
                    <a:pt x="44783" y="963"/>
                  </a:lnTo>
                  <a:lnTo>
                    <a:pt x="4607" y="37014"/>
                  </a:lnTo>
                  <a:lnTo>
                    <a:pt x="314" y="40972"/>
                  </a:lnTo>
                  <a:lnTo>
                    <a:pt x="0" y="47443"/>
                  </a:lnTo>
                  <a:lnTo>
                    <a:pt x="7402" y="55726"/>
                  </a:lnTo>
                  <a:lnTo>
                    <a:pt x="10240" y="56972"/>
                  </a:lnTo>
                  <a:lnTo>
                    <a:pt x="13172" y="56972"/>
                  </a:lnTo>
                  <a:lnTo>
                    <a:pt x="15664" y="56972"/>
                  </a:lnTo>
                  <a:lnTo>
                    <a:pt x="18072" y="56029"/>
                  </a:lnTo>
                  <a:lnTo>
                    <a:pt x="19947" y="54239"/>
                  </a:lnTo>
                  <a:lnTo>
                    <a:pt x="60427" y="18020"/>
                  </a:lnTo>
                  <a:lnTo>
                    <a:pt x="61621" y="15528"/>
                  </a:lnTo>
                  <a:lnTo>
                    <a:pt x="61903" y="9947"/>
                  </a:lnTo>
                  <a:lnTo>
                    <a:pt x="60982" y="7308"/>
                  </a:lnTo>
                  <a:lnTo>
                    <a:pt x="55527" y="1183"/>
                  </a:lnTo>
                  <a:lnTo>
                    <a:pt x="5285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7" name="object 327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7014529" y="4926718"/>
              <a:ext cx="71264" cy="68657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7019409" y="4931148"/>
              <a:ext cx="60960" cy="58419"/>
            </a:xfrm>
            <a:custGeom>
              <a:avLst/>
              <a:gdLst/>
              <a:ahLst/>
              <a:cxnLst/>
              <a:rect l="l" t="t" r="r" b="b"/>
              <a:pathLst>
                <a:path w="60959" h="58420">
                  <a:moveTo>
                    <a:pt x="51359" y="0"/>
                  </a:moveTo>
                  <a:lnTo>
                    <a:pt x="45852" y="0"/>
                  </a:lnTo>
                  <a:lnTo>
                    <a:pt x="43234" y="1047"/>
                  </a:lnTo>
                  <a:lnTo>
                    <a:pt x="4230" y="38574"/>
                  </a:lnTo>
                  <a:lnTo>
                    <a:pt x="83" y="42668"/>
                  </a:lnTo>
                  <a:lnTo>
                    <a:pt x="0" y="49171"/>
                  </a:lnTo>
                  <a:lnTo>
                    <a:pt x="7580" y="57087"/>
                  </a:lnTo>
                  <a:lnTo>
                    <a:pt x="10324" y="58239"/>
                  </a:lnTo>
                  <a:lnTo>
                    <a:pt x="13109" y="58239"/>
                  </a:lnTo>
                  <a:lnTo>
                    <a:pt x="15790" y="58239"/>
                  </a:lnTo>
                  <a:lnTo>
                    <a:pt x="18250" y="57202"/>
                  </a:lnTo>
                  <a:lnTo>
                    <a:pt x="20135" y="55265"/>
                  </a:lnTo>
                  <a:lnTo>
                    <a:pt x="59338" y="17632"/>
                  </a:lnTo>
                  <a:lnTo>
                    <a:pt x="60437" y="15099"/>
                  </a:lnTo>
                  <a:lnTo>
                    <a:pt x="60553" y="9549"/>
                  </a:lnTo>
                  <a:lnTo>
                    <a:pt x="59547" y="6921"/>
                  </a:lnTo>
                  <a:lnTo>
                    <a:pt x="53956" y="1109"/>
                  </a:lnTo>
                  <a:lnTo>
                    <a:pt x="5135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9" name="object 329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6979745" y="4890783"/>
              <a:ext cx="70217" cy="69798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6984645" y="4895222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50008" y="0"/>
                  </a:moveTo>
                  <a:lnTo>
                    <a:pt x="44469" y="0"/>
                  </a:lnTo>
                  <a:lnTo>
                    <a:pt x="41747" y="1151"/>
                  </a:lnTo>
                  <a:lnTo>
                    <a:pt x="3999" y="40082"/>
                  </a:lnTo>
                  <a:lnTo>
                    <a:pt x="0" y="44344"/>
                  </a:lnTo>
                  <a:lnTo>
                    <a:pt x="146" y="50836"/>
                  </a:lnTo>
                  <a:lnTo>
                    <a:pt x="7936" y="58396"/>
                  </a:lnTo>
                  <a:lnTo>
                    <a:pt x="10523" y="59432"/>
                  </a:lnTo>
                  <a:lnTo>
                    <a:pt x="13235" y="59432"/>
                  </a:lnTo>
                  <a:lnTo>
                    <a:pt x="16030" y="59432"/>
                  </a:lnTo>
                  <a:lnTo>
                    <a:pt x="18575" y="58343"/>
                  </a:lnTo>
                  <a:lnTo>
                    <a:pt x="20491" y="56218"/>
                  </a:lnTo>
                  <a:lnTo>
                    <a:pt x="58364" y="17266"/>
                  </a:lnTo>
                  <a:lnTo>
                    <a:pt x="59369" y="14669"/>
                  </a:lnTo>
                  <a:lnTo>
                    <a:pt x="59275" y="9109"/>
                  </a:lnTo>
                  <a:lnTo>
                    <a:pt x="58165" y="6533"/>
                  </a:lnTo>
                  <a:lnTo>
                    <a:pt x="52521" y="994"/>
                  </a:lnTo>
                  <a:lnTo>
                    <a:pt x="5000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1" name="object 331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6943725" y="4856124"/>
              <a:ext cx="69233" cy="71086"/>
            </a:xfrm>
            <a:prstGeom prst="rect">
              <a:avLst/>
            </a:prstGeom>
          </p:spPr>
        </p:pic>
        <p:sp>
          <p:nvSpPr>
            <p:cNvPr id="332" name="object 332"/>
            <p:cNvSpPr/>
            <p:nvPr/>
          </p:nvSpPr>
          <p:spPr>
            <a:xfrm>
              <a:off x="6948646" y="4860543"/>
              <a:ext cx="58419" cy="60960"/>
            </a:xfrm>
            <a:custGeom>
              <a:avLst/>
              <a:gdLst/>
              <a:ahLst/>
              <a:cxnLst/>
              <a:rect l="l" t="t" r="r" b="b"/>
              <a:pathLst>
                <a:path w="58420" h="60960">
                  <a:moveTo>
                    <a:pt x="48637" y="0"/>
                  </a:moveTo>
                  <a:lnTo>
                    <a:pt x="43171" y="0"/>
                  </a:lnTo>
                  <a:lnTo>
                    <a:pt x="40291" y="1277"/>
                  </a:lnTo>
                  <a:lnTo>
                    <a:pt x="3853" y="41600"/>
                  </a:lnTo>
                  <a:lnTo>
                    <a:pt x="0" y="45988"/>
                  </a:lnTo>
                  <a:lnTo>
                    <a:pt x="356" y="52469"/>
                  </a:lnTo>
                  <a:lnTo>
                    <a:pt x="8313" y="59663"/>
                  </a:lnTo>
                  <a:lnTo>
                    <a:pt x="10764" y="60615"/>
                  </a:lnTo>
                  <a:lnTo>
                    <a:pt x="13360" y="60615"/>
                  </a:lnTo>
                  <a:lnTo>
                    <a:pt x="16261" y="60615"/>
                  </a:lnTo>
                  <a:lnTo>
                    <a:pt x="18962" y="59390"/>
                  </a:lnTo>
                  <a:lnTo>
                    <a:pt x="20889" y="57150"/>
                  </a:lnTo>
                  <a:lnTo>
                    <a:pt x="57349" y="16879"/>
                  </a:lnTo>
                  <a:lnTo>
                    <a:pt x="58301" y="14250"/>
                  </a:lnTo>
                  <a:lnTo>
                    <a:pt x="58019" y="8701"/>
                  </a:lnTo>
                  <a:lnTo>
                    <a:pt x="56815" y="6156"/>
                  </a:lnTo>
                  <a:lnTo>
                    <a:pt x="51045" y="931"/>
                  </a:lnTo>
                  <a:lnTo>
                    <a:pt x="4863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3" name="object 33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6906533" y="4822784"/>
              <a:ext cx="68165" cy="72343"/>
            </a:xfrm>
            <a:prstGeom prst="rect">
              <a:avLst/>
            </a:prstGeom>
          </p:spPr>
        </p:pic>
        <p:sp>
          <p:nvSpPr>
            <p:cNvPr id="334" name="object 334"/>
            <p:cNvSpPr/>
            <p:nvPr/>
          </p:nvSpPr>
          <p:spPr>
            <a:xfrm>
              <a:off x="6911485" y="4827203"/>
              <a:ext cx="57785" cy="62230"/>
            </a:xfrm>
            <a:custGeom>
              <a:avLst/>
              <a:gdLst/>
              <a:ahLst/>
              <a:cxnLst/>
              <a:rect l="l" t="t" r="r" b="b"/>
              <a:pathLst>
                <a:path w="57784" h="62229">
                  <a:moveTo>
                    <a:pt x="47307" y="0"/>
                  </a:moveTo>
                  <a:lnTo>
                    <a:pt x="41757" y="0"/>
                  </a:lnTo>
                  <a:lnTo>
                    <a:pt x="38794" y="1382"/>
                  </a:lnTo>
                  <a:lnTo>
                    <a:pt x="0" y="47569"/>
                  </a:lnTo>
                  <a:lnTo>
                    <a:pt x="586" y="54050"/>
                  </a:lnTo>
                  <a:lnTo>
                    <a:pt x="8680" y="60877"/>
                  </a:lnTo>
                  <a:lnTo>
                    <a:pt x="11088" y="61746"/>
                  </a:lnTo>
                  <a:lnTo>
                    <a:pt x="13517" y="61746"/>
                  </a:lnTo>
                  <a:lnTo>
                    <a:pt x="16554" y="61746"/>
                  </a:lnTo>
                  <a:lnTo>
                    <a:pt x="19371" y="60417"/>
                  </a:lnTo>
                  <a:lnTo>
                    <a:pt x="21287" y="57998"/>
                  </a:lnTo>
                  <a:lnTo>
                    <a:pt x="56312" y="16491"/>
                  </a:lnTo>
                  <a:lnTo>
                    <a:pt x="57160" y="13832"/>
                  </a:lnTo>
                  <a:lnTo>
                    <a:pt x="56689" y="8303"/>
                  </a:lnTo>
                  <a:lnTo>
                    <a:pt x="55401" y="5790"/>
                  </a:lnTo>
                  <a:lnTo>
                    <a:pt x="49527" y="827"/>
                  </a:lnTo>
                  <a:lnTo>
                    <a:pt x="4730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5" name="object 335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6868303" y="4790796"/>
              <a:ext cx="67045" cy="73526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6873288" y="4795225"/>
              <a:ext cx="56515" cy="62865"/>
            </a:xfrm>
            <a:custGeom>
              <a:avLst/>
              <a:gdLst/>
              <a:ahLst/>
              <a:cxnLst/>
              <a:rect l="l" t="t" r="r" b="b"/>
              <a:pathLst>
                <a:path w="56515" h="62864">
                  <a:moveTo>
                    <a:pt x="45799" y="0"/>
                  </a:moveTo>
                  <a:lnTo>
                    <a:pt x="40271" y="0"/>
                  </a:lnTo>
                  <a:lnTo>
                    <a:pt x="37223" y="1497"/>
                  </a:lnTo>
                  <a:lnTo>
                    <a:pt x="0" y="49108"/>
                  </a:lnTo>
                  <a:lnTo>
                    <a:pt x="816" y="55558"/>
                  </a:lnTo>
                  <a:lnTo>
                    <a:pt x="9046" y="62071"/>
                  </a:lnTo>
                  <a:lnTo>
                    <a:pt x="11266" y="62814"/>
                  </a:lnTo>
                  <a:lnTo>
                    <a:pt x="13612" y="62814"/>
                  </a:lnTo>
                  <a:lnTo>
                    <a:pt x="16795" y="62814"/>
                  </a:lnTo>
                  <a:lnTo>
                    <a:pt x="19706" y="61380"/>
                  </a:lnTo>
                  <a:lnTo>
                    <a:pt x="21611" y="58794"/>
                  </a:lnTo>
                  <a:lnTo>
                    <a:pt x="55181" y="16083"/>
                  </a:lnTo>
                  <a:lnTo>
                    <a:pt x="55945" y="13392"/>
                  </a:lnTo>
                  <a:lnTo>
                    <a:pt x="55265" y="7874"/>
                  </a:lnTo>
                  <a:lnTo>
                    <a:pt x="53893" y="5444"/>
                  </a:lnTo>
                  <a:lnTo>
                    <a:pt x="47967" y="732"/>
                  </a:lnTo>
                  <a:lnTo>
                    <a:pt x="4579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7" name="object 337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828975" y="4760210"/>
              <a:ext cx="65840" cy="74625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6834032" y="4764650"/>
              <a:ext cx="55244" cy="64135"/>
            </a:xfrm>
            <a:custGeom>
              <a:avLst/>
              <a:gdLst/>
              <a:ahLst/>
              <a:cxnLst/>
              <a:rect l="l" t="t" r="r" b="b"/>
              <a:pathLst>
                <a:path w="55245" h="64135">
                  <a:moveTo>
                    <a:pt x="44291" y="0"/>
                  </a:moveTo>
                  <a:lnTo>
                    <a:pt x="38826" y="0"/>
                  </a:lnTo>
                  <a:lnTo>
                    <a:pt x="35590" y="1643"/>
                  </a:lnTo>
                  <a:lnTo>
                    <a:pt x="3371" y="45841"/>
                  </a:lnTo>
                  <a:lnTo>
                    <a:pt x="0" y="50605"/>
                  </a:lnTo>
                  <a:lnTo>
                    <a:pt x="1005" y="57034"/>
                  </a:lnTo>
                  <a:lnTo>
                    <a:pt x="9371" y="63149"/>
                  </a:lnTo>
                  <a:lnTo>
                    <a:pt x="11497" y="63830"/>
                  </a:lnTo>
                  <a:lnTo>
                    <a:pt x="13727" y="63830"/>
                  </a:lnTo>
                  <a:lnTo>
                    <a:pt x="17015" y="63830"/>
                  </a:lnTo>
                  <a:lnTo>
                    <a:pt x="20051" y="62270"/>
                  </a:lnTo>
                  <a:lnTo>
                    <a:pt x="21926" y="59526"/>
                  </a:lnTo>
                  <a:lnTo>
                    <a:pt x="53998" y="15664"/>
                  </a:lnTo>
                  <a:lnTo>
                    <a:pt x="54647" y="12973"/>
                  </a:lnTo>
                  <a:lnTo>
                    <a:pt x="53788" y="7465"/>
                  </a:lnTo>
                  <a:lnTo>
                    <a:pt x="52343" y="5078"/>
                  </a:lnTo>
                  <a:lnTo>
                    <a:pt x="46323" y="670"/>
                  </a:lnTo>
                  <a:lnTo>
                    <a:pt x="4429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9" name="object 33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788725" y="4731080"/>
              <a:ext cx="64532" cy="75652"/>
            </a:xfrm>
            <a:prstGeom prst="rect">
              <a:avLst/>
            </a:prstGeom>
          </p:spPr>
        </p:pic>
        <p:sp>
          <p:nvSpPr>
            <p:cNvPr id="340" name="object 340"/>
            <p:cNvSpPr/>
            <p:nvPr/>
          </p:nvSpPr>
          <p:spPr>
            <a:xfrm>
              <a:off x="6793761" y="4735520"/>
              <a:ext cx="53340" cy="65405"/>
            </a:xfrm>
            <a:custGeom>
              <a:avLst/>
              <a:gdLst/>
              <a:ahLst/>
              <a:cxnLst/>
              <a:rect l="l" t="t" r="r" b="b"/>
              <a:pathLst>
                <a:path w="53340" h="65404">
                  <a:moveTo>
                    <a:pt x="42721" y="0"/>
                  </a:moveTo>
                  <a:lnTo>
                    <a:pt x="37244" y="0"/>
                  </a:lnTo>
                  <a:lnTo>
                    <a:pt x="33978" y="1738"/>
                  </a:lnTo>
                  <a:lnTo>
                    <a:pt x="3193" y="47171"/>
                  </a:lnTo>
                  <a:lnTo>
                    <a:pt x="0" y="52029"/>
                  </a:lnTo>
                  <a:lnTo>
                    <a:pt x="1266" y="58406"/>
                  </a:lnTo>
                  <a:lnTo>
                    <a:pt x="9685" y="64144"/>
                  </a:lnTo>
                  <a:lnTo>
                    <a:pt x="11737" y="64783"/>
                  </a:lnTo>
                  <a:lnTo>
                    <a:pt x="13800" y="64783"/>
                  </a:lnTo>
                  <a:lnTo>
                    <a:pt x="17266" y="64783"/>
                  </a:lnTo>
                  <a:lnTo>
                    <a:pt x="20376" y="63097"/>
                  </a:lnTo>
                  <a:lnTo>
                    <a:pt x="22250" y="60176"/>
                  </a:lnTo>
                  <a:lnTo>
                    <a:pt x="52762" y="15235"/>
                  </a:lnTo>
                  <a:lnTo>
                    <a:pt x="53317" y="12502"/>
                  </a:lnTo>
                  <a:lnTo>
                    <a:pt x="52249" y="7046"/>
                  </a:lnTo>
                  <a:lnTo>
                    <a:pt x="50731" y="4711"/>
                  </a:lnTo>
                  <a:lnTo>
                    <a:pt x="44668" y="575"/>
                  </a:lnTo>
                  <a:lnTo>
                    <a:pt x="4272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1" name="object 341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747501" y="4703416"/>
              <a:ext cx="63149" cy="76584"/>
            </a:xfrm>
            <a:prstGeom prst="rect">
              <a:avLst/>
            </a:prstGeom>
          </p:spPr>
        </p:pic>
        <p:sp>
          <p:nvSpPr>
            <p:cNvPr id="342" name="object 342"/>
            <p:cNvSpPr/>
            <p:nvPr/>
          </p:nvSpPr>
          <p:spPr>
            <a:xfrm>
              <a:off x="6752579" y="4707856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70" h="66039">
                  <a:moveTo>
                    <a:pt x="41087" y="0"/>
                  </a:moveTo>
                  <a:lnTo>
                    <a:pt x="35590" y="0"/>
                  </a:lnTo>
                  <a:lnTo>
                    <a:pt x="32250" y="1832"/>
                  </a:lnTo>
                  <a:lnTo>
                    <a:pt x="3036" y="48438"/>
                  </a:lnTo>
                  <a:lnTo>
                    <a:pt x="0" y="53443"/>
                  </a:lnTo>
                  <a:lnTo>
                    <a:pt x="1465" y="59757"/>
                  </a:lnTo>
                  <a:lnTo>
                    <a:pt x="9999" y="65139"/>
                  </a:lnTo>
                  <a:lnTo>
                    <a:pt x="11905" y="65673"/>
                  </a:lnTo>
                  <a:lnTo>
                    <a:pt x="13863" y="65673"/>
                  </a:lnTo>
                  <a:lnTo>
                    <a:pt x="17465" y="65673"/>
                  </a:lnTo>
                  <a:lnTo>
                    <a:pt x="20669" y="63893"/>
                  </a:lnTo>
                  <a:lnTo>
                    <a:pt x="22480" y="60783"/>
                  </a:lnTo>
                  <a:lnTo>
                    <a:pt x="51422" y="14795"/>
                  </a:lnTo>
                  <a:lnTo>
                    <a:pt x="51872" y="12051"/>
                  </a:lnTo>
                  <a:lnTo>
                    <a:pt x="50637" y="6649"/>
                  </a:lnTo>
                  <a:lnTo>
                    <a:pt x="49024" y="4355"/>
                  </a:lnTo>
                  <a:lnTo>
                    <a:pt x="42941" y="502"/>
                  </a:lnTo>
                  <a:lnTo>
                    <a:pt x="410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3" name="object 343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6705429" y="4677240"/>
              <a:ext cx="61683" cy="77484"/>
            </a:xfrm>
            <a:prstGeom prst="rect">
              <a:avLst/>
            </a:prstGeom>
          </p:spPr>
        </p:pic>
        <p:sp>
          <p:nvSpPr>
            <p:cNvPr id="344" name="object 344"/>
            <p:cNvSpPr/>
            <p:nvPr/>
          </p:nvSpPr>
          <p:spPr>
            <a:xfrm>
              <a:off x="6710476" y="4681668"/>
              <a:ext cx="50800" cy="66675"/>
            </a:xfrm>
            <a:custGeom>
              <a:avLst/>
              <a:gdLst/>
              <a:ahLst/>
              <a:cxnLst/>
              <a:rect l="l" t="t" r="r" b="b"/>
              <a:pathLst>
                <a:path w="50800" h="66675">
                  <a:moveTo>
                    <a:pt x="39485" y="0"/>
                  </a:moveTo>
                  <a:lnTo>
                    <a:pt x="33978" y="0"/>
                  </a:lnTo>
                  <a:lnTo>
                    <a:pt x="30491" y="2031"/>
                  </a:lnTo>
                  <a:lnTo>
                    <a:pt x="0" y="54794"/>
                  </a:lnTo>
                  <a:lnTo>
                    <a:pt x="1706" y="61055"/>
                  </a:lnTo>
                  <a:lnTo>
                    <a:pt x="10292" y="66092"/>
                  </a:lnTo>
                  <a:lnTo>
                    <a:pt x="12104" y="66573"/>
                  </a:lnTo>
                  <a:lnTo>
                    <a:pt x="13957" y="66573"/>
                  </a:lnTo>
                  <a:lnTo>
                    <a:pt x="17632" y="66573"/>
                  </a:lnTo>
                  <a:lnTo>
                    <a:pt x="20983" y="64626"/>
                  </a:lnTo>
                  <a:lnTo>
                    <a:pt x="22732" y="61380"/>
                  </a:lnTo>
                  <a:lnTo>
                    <a:pt x="50061" y="14397"/>
                  </a:lnTo>
                  <a:lnTo>
                    <a:pt x="50438" y="11633"/>
                  </a:lnTo>
                  <a:lnTo>
                    <a:pt x="48993" y="6251"/>
                  </a:lnTo>
                  <a:lnTo>
                    <a:pt x="47296" y="4041"/>
                  </a:lnTo>
                  <a:lnTo>
                    <a:pt x="41150" y="471"/>
                  </a:lnTo>
                  <a:lnTo>
                    <a:pt x="3948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5" name="object 345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6662477" y="4652612"/>
              <a:ext cx="60144" cy="78280"/>
            </a:xfrm>
            <a:prstGeom prst="rect">
              <a:avLst/>
            </a:prstGeom>
          </p:spPr>
        </p:pic>
        <p:sp>
          <p:nvSpPr>
            <p:cNvPr id="346" name="object 346"/>
            <p:cNvSpPr/>
            <p:nvPr/>
          </p:nvSpPr>
          <p:spPr>
            <a:xfrm>
              <a:off x="6667566" y="4657051"/>
              <a:ext cx="48895" cy="67945"/>
            </a:xfrm>
            <a:custGeom>
              <a:avLst/>
              <a:gdLst/>
              <a:ahLst/>
              <a:cxnLst/>
              <a:rect l="l" t="t" r="r" b="b"/>
              <a:pathLst>
                <a:path w="48895" h="67945">
                  <a:moveTo>
                    <a:pt x="37747" y="0"/>
                  </a:moveTo>
                  <a:lnTo>
                    <a:pt x="32250" y="0"/>
                  </a:lnTo>
                  <a:lnTo>
                    <a:pt x="28700" y="2136"/>
                  </a:lnTo>
                  <a:lnTo>
                    <a:pt x="2649" y="50888"/>
                  </a:lnTo>
                  <a:lnTo>
                    <a:pt x="0" y="56061"/>
                  </a:lnTo>
                  <a:lnTo>
                    <a:pt x="1905" y="62270"/>
                  </a:lnTo>
                  <a:lnTo>
                    <a:pt x="10544" y="66908"/>
                  </a:lnTo>
                  <a:lnTo>
                    <a:pt x="12240" y="67359"/>
                  </a:lnTo>
                  <a:lnTo>
                    <a:pt x="13947" y="67359"/>
                  </a:lnTo>
                  <a:lnTo>
                    <a:pt x="17810" y="67359"/>
                  </a:lnTo>
                  <a:lnTo>
                    <a:pt x="21234" y="65306"/>
                  </a:lnTo>
                  <a:lnTo>
                    <a:pt x="22941" y="61861"/>
                  </a:lnTo>
                  <a:lnTo>
                    <a:pt x="48616" y="13947"/>
                  </a:lnTo>
                  <a:lnTo>
                    <a:pt x="48878" y="11172"/>
                  </a:lnTo>
                  <a:lnTo>
                    <a:pt x="47234" y="5863"/>
                  </a:lnTo>
                  <a:lnTo>
                    <a:pt x="45464" y="3706"/>
                  </a:lnTo>
                  <a:lnTo>
                    <a:pt x="39339" y="387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7" name="object 347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6618782" y="4629555"/>
              <a:ext cx="58542" cy="79002"/>
            </a:xfrm>
            <a:prstGeom prst="rect">
              <a:avLst/>
            </a:prstGeom>
          </p:spPr>
        </p:pic>
        <p:sp>
          <p:nvSpPr>
            <p:cNvPr id="348" name="object 348"/>
            <p:cNvSpPr/>
            <p:nvPr/>
          </p:nvSpPr>
          <p:spPr>
            <a:xfrm>
              <a:off x="6623840" y="4633984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79">
                  <a:moveTo>
                    <a:pt x="35988" y="0"/>
                  </a:moveTo>
                  <a:lnTo>
                    <a:pt x="30554" y="0"/>
                  </a:lnTo>
                  <a:lnTo>
                    <a:pt x="26826" y="2335"/>
                  </a:lnTo>
                  <a:lnTo>
                    <a:pt x="2481" y="52040"/>
                  </a:lnTo>
                  <a:lnTo>
                    <a:pt x="0" y="57317"/>
                  </a:lnTo>
                  <a:lnTo>
                    <a:pt x="2125" y="63453"/>
                  </a:lnTo>
                  <a:lnTo>
                    <a:pt x="10837" y="67767"/>
                  </a:lnTo>
                  <a:lnTo>
                    <a:pt x="12387" y="68113"/>
                  </a:lnTo>
                  <a:lnTo>
                    <a:pt x="13978" y="68113"/>
                  </a:lnTo>
                  <a:lnTo>
                    <a:pt x="17957" y="68113"/>
                  </a:lnTo>
                  <a:lnTo>
                    <a:pt x="21496" y="65882"/>
                  </a:lnTo>
                  <a:lnTo>
                    <a:pt x="23140" y="62301"/>
                  </a:lnTo>
                  <a:lnTo>
                    <a:pt x="47118" y="13528"/>
                  </a:lnTo>
                  <a:lnTo>
                    <a:pt x="47265" y="10743"/>
                  </a:lnTo>
                  <a:lnTo>
                    <a:pt x="45475" y="5497"/>
                  </a:lnTo>
                  <a:lnTo>
                    <a:pt x="43642" y="3382"/>
                  </a:lnTo>
                  <a:lnTo>
                    <a:pt x="37496" y="356"/>
                  </a:lnTo>
                  <a:lnTo>
                    <a:pt x="3598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9" name="object 349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574354" y="4608101"/>
              <a:ext cx="56856" cy="79641"/>
            </a:xfrm>
            <a:prstGeom prst="rect">
              <a:avLst/>
            </a:prstGeom>
          </p:spPr>
        </p:pic>
        <p:sp>
          <p:nvSpPr>
            <p:cNvPr id="350" name="object 350"/>
            <p:cNvSpPr/>
            <p:nvPr/>
          </p:nvSpPr>
          <p:spPr>
            <a:xfrm>
              <a:off x="6579391" y="4612540"/>
              <a:ext cx="45720" cy="69215"/>
            </a:xfrm>
            <a:custGeom>
              <a:avLst/>
              <a:gdLst/>
              <a:ahLst/>
              <a:cxnLst/>
              <a:rect l="l" t="t" r="r" b="b"/>
              <a:pathLst>
                <a:path w="45720" h="69214">
                  <a:moveTo>
                    <a:pt x="34187" y="0"/>
                  </a:moveTo>
                  <a:lnTo>
                    <a:pt x="28721" y="0"/>
                  </a:lnTo>
                  <a:lnTo>
                    <a:pt x="24973" y="2439"/>
                  </a:lnTo>
                  <a:lnTo>
                    <a:pt x="2303" y="53118"/>
                  </a:lnTo>
                  <a:lnTo>
                    <a:pt x="0" y="58479"/>
                  </a:lnTo>
                  <a:lnTo>
                    <a:pt x="2345" y="64532"/>
                  </a:lnTo>
                  <a:lnTo>
                    <a:pt x="11078" y="68479"/>
                  </a:lnTo>
                  <a:lnTo>
                    <a:pt x="12523" y="68783"/>
                  </a:lnTo>
                  <a:lnTo>
                    <a:pt x="13957" y="68783"/>
                  </a:lnTo>
                  <a:lnTo>
                    <a:pt x="18114" y="68783"/>
                  </a:lnTo>
                  <a:lnTo>
                    <a:pt x="21737" y="66406"/>
                  </a:lnTo>
                  <a:lnTo>
                    <a:pt x="23308" y="62636"/>
                  </a:lnTo>
                  <a:lnTo>
                    <a:pt x="45548" y="13067"/>
                  </a:lnTo>
                  <a:lnTo>
                    <a:pt x="45621" y="10282"/>
                  </a:lnTo>
                  <a:lnTo>
                    <a:pt x="43632" y="5088"/>
                  </a:lnTo>
                  <a:lnTo>
                    <a:pt x="41716" y="3057"/>
                  </a:lnTo>
                  <a:lnTo>
                    <a:pt x="35569" y="282"/>
                  </a:lnTo>
                  <a:lnTo>
                    <a:pt x="341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1" name="object 351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529236" y="4588268"/>
              <a:ext cx="55118" cy="80227"/>
            </a:xfrm>
            <a:prstGeom prst="rect">
              <a:avLst/>
            </a:prstGeom>
          </p:spPr>
        </p:pic>
        <p:sp>
          <p:nvSpPr>
            <p:cNvPr id="352" name="object 352"/>
            <p:cNvSpPr/>
            <p:nvPr/>
          </p:nvSpPr>
          <p:spPr>
            <a:xfrm>
              <a:off x="6534261" y="4592697"/>
              <a:ext cx="44450" cy="69850"/>
            </a:xfrm>
            <a:custGeom>
              <a:avLst/>
              <a:gdLst/>
              <a:ahLst/>
              <a:cxnLst/>
              <a:rect l="l" t="t" r="r" b="b"/>
              <a:pathLst>
                <a:path w="44450" h="69850">
                  <a:moveTo>
                    <a:pt x="32375" y="0"/>
                  </a:moveTo>
                  <a:lnTo>
                    <a:pt x="26826" y="0"/>
                  </a:lnTo>
                  <a:lnTo>
                    <a:pt x="23067" y="2575"/>
                  </a:lnTo>
                  <a:lnTo>
                    <a:pt x="2104" y="54144"/>
                  </a:lnTo>
                  <a:lnTo>
                    <a:pt x="0" y="59589"/>
                  </a:lnTo>
                  <a:lnTo>
                    <a:pt x="2533" y="65568"/>
                  </a:lnTo>
                  <a:lnTo>
                    <a:pt x="11308" y="69170"/>
                  </a:lnTo>
                  <a:lnTo>
                    <a:pt x="12586" y="69421"/>
                  </a:lnTo>
                  <a:lnTo>
                    <a:pt x="13947" y="69421"/>
                  </a:lnTo>
                  <a:lnTo>
                    <a:pt x="18240" y="69421"/>
                  </a:lnTo>
                  <a:lnTo>
                    <a:pt x="21936" y="66929"/>
                  </a:lnTo>
                  <a:lnTo>
                    <a:pt x="23402" y="62930"/>
                  </a:lnTo>
                  <a:lnTo>
                    <a:pt x="43925" y="12617"/>
                  </a:lnTo>
                  <a:lnTo>
                    <a:pt x="43893" y="9842"/>
                  </a:lnTo>
                  <a:lnTo>
                    <a:pt x="41726" y="4701"/>
                  </a:lnTo>
                  <a:lnTo>
                    <a:pt x="39737" y="2753"/>
                  </a:lnTo>
                  <a:lnTo>
                    <a:pt x="33632" y="251"/>
                  </a:lnTo>
                  <a:lnTo>
                    <a:pt x="3237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3" name="object 353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483509" y="4570081"/>
              <a:ext cx="53286" cy="80709"/>
            </a:xfrm>
            <a:prstGeom prst="rect">
              <a:avLst/>
            </a:prstGeom>
          </p:spPr>
        </p:pic>
        <p:sp>
          <p:nvSpPr>
            <p:cNvPr id="354" name="object 354"/>
            <p:cNvSpPr/>
            <p:nvPr/>
          </p:nvSpPr>
          <p:spPr>
            <a:xfrm>
              <a:off x="6488493" y="4574499"/>
              <a:ext cx="42545" cy="70485"/>
            </a:xfrm>
            <a:custGeom>
              <a:avLst/>
              <a:gdLst/>
              <a:ahLst/>
              <a:cxnLst/>
              <a:rect l="l" t="t" r="r" b="b"/>
              <a:pathLst>
                <a:path w="42545" h="70485">
                  <a:moveTo>
                    <a:pt x="30491" y="0"/>
                  </a:moveTo>
                  <a:lnTo>
                    <a:pt x="25025" y="0"/>
                  </a:lnTo>
                  <a:lnTo>
                    <a:pt x="21098" y="2785"/>
                  </a:lnTo>
                  <a:lnTo>
                    <a:pt x="1926" y="55139"/>
                  </a:lnTo>
                  <a:lnTo>
                    <a:pt x="0" y="60657"/>
                  </a:lnTo>
                  <a:lnTo>
                    <a:pt x="2732" y="66542"/>
                  </a:lnTo>
                  <a:lnTo>
                    <a:pt x="11497" y="69798"/>
                  </a:lnTo>
                  <a:lnTo>
                    <a:pt x="12711" y="70008"/>
                  </a:lnTo>
                  <a:lnTo>
                    <a:pt x="13915" y="70008"/>
                  </a:lnTo>
                  <a:lnTo>
                    <a:pt x="18292" y="70008"/>
                  </a:lnTo>
                  <a:lnTo>
                    <a:pt x="22166" y="67317"/>
                  </a:lnTo>
                  <a:lnTo>
                    <a:pt x="23517" y="63191"/>
                  </a:lnTo>
                  <a:lnTo>
                    <a:pt x="42281" y="12188"/>
                  </a:lnTo>
                  <a:lnTo>
                    <a:pt x="42124" y="9413"/>
                  </a:lnTo>
                  <a:lnTo>
                    <a:pt x="39799" y="4355"/>
                  </a:lnTo>
                  <a:lnTo>
                    <a:pt x="37716" y="2471"/>
                  </a:lnTo>
                  <a:lnTo>
                    <a:pt x="31653" y="219"/>
                  </a:lnTo>
                  <a:lnTo>
                    <a:pt x="3049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5" name="object 355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6437196" y="4553557"/>
              <a:ext cx="51432" cy="81107"/>
            </a:xfrm>
            <a:prstGeom prst="rect">
              <a:avLst/>
            </a:prstGeom>
          </p:spPr>
        </p:pic>
        <p:sp>
          <p:nvSpPr>
            <p:cNvPr id="356" name="object 356"/>
            <p:cNvSpPr/>
            <p:nvPr/>
          </p:nvSpPr>
          <p:spPr>
            <a:xfrm>
              <a:off x="6442149" y="4557986"/>
              <a:ext cx="40640" cy="70485"/>
            </a:xfrm>
            <a:custGeom>
              <a:avLst/>
              <a:gdLst/>
              <a:ahLst/>
              <a:cxnLst/>
              <a:rect l="l" t="t" r="r" b="b"/>
              <a:pathLst>
                <a:path w="40639" h="70485">
                  <a:moveTo>
                    <a:pt x="28595" y="0"/>
                  </a:moveTo>
                  <a:lnTo>
                    <a:pt x="23088" y="0"/>
                  </a:lnTo>
                  <a:lnTo>
                    <a:pt x="19109" y="2921"/>
                  </a:lnTo>
                  <a:lnTo>
                    <a:pt x="1727" y="56050"/>
                  </a:lnTo>
                  <a:lnTo>
                    <a:pt x="0" y="61642"/>
                  </a:lnTo>
                  <a:lnTo>
                    <a:pt x="2973" y="67432"/>
                  </a:lnTo>
                  <a:lnTo>
                    <a:pt x="11706" y="70322"/>
                  </a:lnTo>
                  <a:lnTo>
                    <a:pt x="12795" y="70490"/>
                  </a:lnTo>
                  <a:lnTo>
                    <a:pt x="13894" y="70490"/>
                  </a:lnTo>
                  <a:lnTo>
                    <a:pt x="18449" y="70490"/>
                  </a:lnTo>
                  <a:lnTo>
                    <a:pt x="22344" y="67662"/>
                  </a:lnTo>
                  <a:lnTo>
                    <a:pt x="23601" y="63327"/>
                  </a:lnTo>
                  <a:lnTo>
                    <a:pt x="40585" y="11716"/>
                  </a:lnTo>
                  <a:lnTo>
                    <a:pt x="40354" y="8952"/>
                  </a:lnTo>
                  <a:lnTo>
                    <a:pt x="37820" y="3989"/>
                  </a:lnTo>
                  <a:lnTo>
                    <a:pt x="35705" y="2167"/>
                  </a:lnTo>
                  <a:lnTo>
                    <a:pt x="29664" y="167"/>
                  </a:lnTo>
                  <a:lnTo>
                    <a:pt x="2859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7" name="object 357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6390381" y="4538720"/>
              <a:ext cx="49485" cy="81442"/>
            </a:xfrm>
            <a:prstGeom prst="rect">
              <a:avLst/>
            </a:prstGeom>
          </p:spPr>
        </p:pic>
        <p:sp>
          <p:nvSpPr>
            <p:cNvPr id="358" name="object 358"/>
            <p:cNvSpPr/>
            <p:nvPr/>
          </p:nvSpPr>
          <p:spPr>
            <a:xfrm>
              <a:off x="6395313" y="4543149"/>
              <a:ext cx="39370" cy="71120"/>
            </a:xfrm>
            <a:custGeom>
              <a:avLst/>
              <a:gdLst/>
              <a:ahLst/>
              <a:cxnLst/>
              <a:rect l="l" t="t" r="r" b="b"/>
              <a:pathLst>
                <a:path w="39370" h="71120">
                  <a:moveTo>
                    <a:pt x="26669" y="0"/>
                  </a:moveTo>
                  <a:lnTo>
                    <a:pt x="21182" y="0"/>
                  </a:lnTo>
                  <a:lnTo>
                    <a:pt x="17078" y="3130"/>
                  </a:lnTo>
                  <a:lnTo>
                    <a:pt x="1528" y="56951"/>
                  </a:lnTo>
                  <a:lnTo>
                    <a:pt x="0" y="62574"/>
                  </a:lnTo>
                  <a:lnTo>
                    <a:pt x="3141" y="68249"/>
                  </a:lnTo>
                  <a:lnTo>
                    <a:pt x="11884" y="70804"/>
                  </a:lnTo>
                  <a:lnTo>
                    <a:pt x="13800" y="70940"/>
                  </a:lnTo>
                  <a:lnTo>
                    <a:pt x="18491" y="70940"/>
                  </a:lnTo>
                  <a:lnTo>
                    <a:pt x="22512" y="67924"/>
                  </a:lnTo>
                  <a:lnTo>
                    <a:pt x="23632" y="63443"/>
                  </a:lnTo>
                  <a:lnTo>
                    <a:pt x="38784" y="11256"/>
                  </a:lnTo>
                  <a:lnTo>
                    <a:pt x="38480" y="8512"/>
                  </a:lnTo>
                  <a:lnTo>
                    <a:pt x="35768" y="3633"/>
                  </a:lnTo>
                  <a:lnTo>
                    <a:pt x="33611" y="1895"/>
                  </a:lnTo>
                  <a:lnTo>
                    <a:pt x="28512" y="408"/>
                  </a:lnTo>
                  <a:lnTo>
                    <a:pt x="2666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9" name="object 359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6343136" y="4525600"/>
              <a:ext cx="47485" cy="81672"/>
            </a:xfrm>
            <a:prstGeom prst="rect">
              <a:avLst/>
            </a:prstGeom>
          </p:spPr>
        </p:pic>
        <p:sp>
          <p:nvSpPr>
            <p:cNvPr id="360" name="object 360"/>
            <p:cNvSpPr/>
            <p:nvPr/>
          </p:nvSpPr>
          <p:spPr>
            <a:xfrm>
              <a:off x="6348026" y="4530019"/>
              <a:ext cx="37465" cy="71755"/>
            </a:xfrm>
            <a:custGeom>
              <a:avLst/>
              <a:gdLst/>
              <a:ahLst/>
              <a:cxnLst/>
              <a:rect l="l" t="t" r="r" b="b"/>
              <a:pathLst>
                <a:path w="37464" h="71754">
                  <a:moveTo>
                    <a:pt x="24658" y="0"/>
                  </a:moveTo>
                  <a:lnTo>
                    <a:pt x="19161" y="0"/>
                  </a:lnTo>
                  <a:lnTo>
                    <a:pt x="15015" y="3277"/>
                  </a:lnTo>
                  <a:lnTo>
                    <a:pt x="1308" y="57746"/>
                  </a:lnTo>
                  <a:lnTo>
                    <a:pt x="0" y="63453"/>
                  </a:lnTo>
                  <a:lnTo>
                    <a:pt x="3329" y="69013"/>
                  </a:lnTo>
                  <a:lnTo>
                    <a:pt x="12041" y="71222"/>
                  </a:lnTo>
                  <a:lnTo>
                    <a:pt x="13706" y="71327"/>
                  </a:lnTo>
                  <a:lnTo>
                    <a:pt x="18491" y="71327"/>
                  </a:lnTo>
                  <a:lnTo>
                    <a:pt x="22648" y="68092"/>
                  </a:lnTo>
                  <a:lnTo>
                    <a:pt x="23653" y="63505"/>
                  </a:lnTo>
                  <a:lnTo>
                    <a:pt x="36962" y="10826"/>
                  </a:lnTo>
                  <a:lnTo>
                    <a:pt x="36522" y="8062"/>
                  </a:lnTo>
                  <a:lnTo>
                    <a:pt x="33674" y="3287"/>
                  </a:lnTo>
                  <a:lnTo>
                    <a:pt x="31433" y="1633"/>
                  </a:lnTo>
                  <a:lnTo>
                    <a:pt x="2465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1" name="object 361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6295483" y="4514197"/>
              <a:ext cx="45443" cy="81840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6300321" y="4518616"/>
              <a:ext cx="35560" cy="71755"/>
            </a:xfrm>
            <a:custGeom>
              <a:avLst/>
              <a:gdLst/>
              <a:ahLst/>
              <a:cxnLst/>
              <a:rect l="l" t="t" r="r" b="b"/>
              <a:pathLst>
                <a:path w="35560" h="71754">
                  <a:moveTo>
                    <a:pt x="22690" y="0"/>
                  </a:moveTo>
                  <a:lnTo>
                    <a:pt x="17182" y="0"/>
                  </a:lnTo>
                  <a:lnTo>
                    <a:pt x="12952" y="3518"/>
                  </a:lnTo>
                  <a:lnTo>
                    <a:pt x="1120" y="58532"/>
                  </a:lnTo>
                  <a:lnTo>
                    <a:pt x="0" y="64259"/>
                  </a:lnTo>
                  <a:lnTo>
                    <a:pt x="3560" y="69704"/>
                  </a:lnTo>
                  <a:lnTo>
                    <a:pt x="12198" y="71578"/>
                  </a:lnTo>
                  <a:lnTo>
                    <a:pt x="13633" y="71652"/>
                  </a:lnTo>
                  <a:lnTo>
                    <a:pt x="18564" y="71652"/>
                  </a:lnTo>
                  <a:lnTo>
                    <a:pt x="22774" y="68280"/>
                  </a:lnTo>
                  <a:lnTo>
                    <a:pt x="23632" y="63484"/>
                  </a:lnTo>
                  <a:lnTo>
                    <a:pt x="35108" y="10366"/>
                  </a:lnTo>
                  <a:lnTo>
                    <a:pt x="34585" y="7622"/>
                  </a:lnTo>
                  <a:lnTo>
                    <a:pt x="31569" y="2952"/>
                  </a:lnTo>
                  <a:lnTo>
                    <a:pt x="29245" y="1371"/>
                  </a:lnTo>
                  <a:lnTo>
                    <a:pt x="2269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3" name="object 363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247485" y="4504543"/>
              <a:ext cx="43328" cy="81903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6252280" y="4508962"/>
              <a:ext cx="33655" cy="72390"/>
            </a:xfrm>
            <a:custGeom>
              <a:avLst/>
              <a:gdLst/>
              <a:ahLst/>
              <a:cxnLst/>
              <a:rect l="l" t="t" r="r" b="b"/>
              <a:pathLst>
                <a:path w="33654" h="72389">
                  <a:moveTo>
                    <a:pt x="21245" y="52"/>
                  </a:moveTo>
                  <a:lnTo>
                    <a:pt x="15088" y="0"/>
                  </a:lnTo>
                  <a:lnTo>
                    <a:pt x="10837" y="3654"/>
                  </a:lnTo>
                  <a:lnTo>
                    <a:pt x="910" y="59191"/>
                  </a:lnTo>
                  <a:lnTo>
                    <a:pt x="0" y="64982"/>
                  </a:lnTo>
                  <a:lnTo>
                    <a:pt x="3706" y="70291"/>
                  </a:lnTo>
                  <a:lnTo>
                    <a:pt x="11716" y="71746"/>
                  </a:lnTo>
                  <a:lnTo>
                    <a:pt x="13507" y="71903"/>
                  </a:lnTo>
                  <a:lnTo>
                    <a:pt x="18554" y="71903"/>
                  </a:lnTo>
                  <a:lnTo>
                    <a:pt x="22878" y="68301"/>
                  </a:lnTo>
                  <a:lnTo>
                    <a:pt x="23611" y="63401"/>
                  </a:lnTo>
                  <a:lnTo>
                    <a:pt x="33203" y="9905"/>
                  </a:lnTo>
                  <a:lnTo>
                    <a:pt x="32595" y="7193"/>
                  </a:lnTo>
                  <a:lnTo>
                    <a:pt x="29423" y="2628"/>
                  </a:lnTo>
                  <a:lnTo>
                    <a:pt x="27056" y="1109"/>
                  </a:lnTo>
                  <a:lnTo>
                    <a:pt x="21245" y="52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5" name="object 365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6199256" y="4496627"/>
              <a:ext cx="41140" cy="81892"/>
            </a:xfrm>
            <a:prstGeom prst="rect">
              <a:avLst/>
            </a:prstGeom>
          </p:spPr>
        </p:pic>
        <p:sp>
          <p:nvSpPr>
            <p:cNvPr id="366" name="object 366"/>
            <p:cNvSpPr/>
            <p:nvPr/>
          </p:nvSpPr>
          <p:spPr>
            <a:xfrm>
              <a:off x="6203947" y="4501046"/>
              <a:ext cx="31750" cy="72390"/>
            </a:xfrm>
            <a:custGeom>
              <a:avLst/>
              <a:gdLst/>
              <a:ahLst/>
              <a:cxnLst/>
              <a:rect l="l" t="t" r="r" b="b"/>
              <a:pathLst>
                <a:path w="31750" h="72389">
                  <a:moveTo>
                    <a:pt x="18125" y="0"/>
                  </a:moveTo>
                  <a:lnTo>
                    <a:pt x="13109" y="0"/>
                  </a:lnTo>
                  <a:lnTo>
                    <a:pt x="8732" y="3884"/>
                  </a:lnTo>
                  <a:lnTo>
                    <a:pt x="0" y="65641"/>
                  </a:lnTo>
                  <a:lnTo>
                    <a:pt x="3916" y="70835"/>
                  </a:lnTo>
                  <a:lnTo>
                    <a:pt x="11968" y="71997"/>
                  </a:lnTo>
                  <a:lnTo>
                    <a:pt x="12418" y="72081"/>
                  </a:lnTo>
                  <a:lnTo>
                    <a:pt x="18617" y="72102"/>
                  </a:lnTo>
                  <a:lnTo>
                    <a:pt x="22973" y="68343"/>
                  </a:lnTo>
                  <a:lnTo>
                    <a:pt x="23559" y="63223"/>
                  </a:lnTo>
                  <a:lnTo>
                    <a:pt x="31266" y="9444"/>
                  </a:lnTo>
                  <a:lnTo>
                    <a:pt x="30585" y="6753"/>
                  </a:lnTo>
                  <a:lnTo>
                    <a:pt x="27234" y="2314"/>
                  </a:lnTo>
                  <a:lnTo>
                    <a:pt x="24815" y="879"/>
                  </a:lnTo>
                  <a:lnTo>
                    <a:pt x="1812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7" name="object 367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6150775" y="4490470"/>
              <a:ext cx="38920" cy="81809"/>
            </a:xfrm>
            <a:prstGeom prst="rect">
              <a:avLst/>
            </a:prstGeom>
          </p:spPr>
        </p:pic>
        <p:sp>
          <p:nvSpPr>
            <p:cNvPr id="368" name="object 368"/>
            <p:cNvSpPr/>
            <p:nvPr/>
          </p:nvSpPr>
          <p:spPr>
            <a:xfrm>
              <a:off x="6155404" y="4494899"/>
              <a:ext cx="29845" cy="72390"/>
            </a:xfrm>
            <a:custGeom>
              <a:avLst/>
              <a:gdLst/>
              <a:ahLst/>
              <a:cxnLst/>
              <a:rect l="l" t="t" r="r" b="b"/>
              <a:pathLst>
                <a:path w="29845" h="72389">
                  <a:moveTo>
                    <a:pt x="16187" y="0"/>
                  </a:moveTo>
                  <a:lnTo>
                    <a:pt x="10983" y="0"/>
                  </a:lnTo>
                  <a:lnTo>
                    <a:pt x="6575" y="4041"/>
                  </a:lnTo>
                  <a:lnTo>
                    <a:pt x="513" y="60417"/>
                  </a:lnTo>
                  <a:lnTo>
                    <a:pt x="0" y="66249"/>
                  </a:lnTo>
                  <a:lnTo>
                    <a:pt x="4094" y="71275"/>
                  </a:lnTo>
                  <a:lnTo>
                    <a:pt x="9874" y="71924"/>
                  </a:lnTo>
                  <a:lnTo>
                    <a:pt x="13224" y="72228"/>
                  </a:lnTo>
                  <a:lnTo>
                    <a:pt x="18564" y="72228"/>
                  </a:lnTo>
                  <a:lnTo>
                    <a:pt x="23046" y="68228"/>
                  </a:lnTo>
                  <a:lnTo>
                    <a:pt x="23423" y="63003"/>
                  </a:lnTo>
                  <a:lnTo>
                    <a:pt x="29287" y="8984"/>
                  </a:lnTo>
                  <a:lnTo>
                    <a:pt x="28501" y="6313"/>
                  </a:lnTo>
                  <a:lnTo>
                    <a:pt x="25014" y="2020"/>
                  </a:lnTo>
                  <a:lnTo>
                    <a:pt x="22512" y="628"/>
                  </a:lnTo>
                  <a:lnTo>
                    <a:pt x="161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9" name="object 369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6102138" y="4486072"/>
              <a:ext cx="36669" cy="81672"/>
            </a:xfrm>
            <a:prstGeom prst="rect">
              <a:avLst/>
            </a:prstGeom>
          </p:spPr>
        </p:pic>
        <p:sp>
          <p:nvSpPr>
            <p:cNvPr id="370" name="object 370"/>
            <p:cNvSpPr/>
            <p:nvPr/>
          </p:nvSpPr>
          <p:spPr>
            <a:xfrm>
              <a:off x="6106704" y="4490501"/>
              <a:ext cx="27305" cy="72390"/>
            </a:xfrm>
            <a:custGeom>
              <a:avLst/>
              <a:gdLst/>
              <a:ahLst/>
              <a:cxnLst/>
              <a:rect l="l" t="t" r="r" b="b"/>
              <a:pathLst>
                <a:path w="27304" h="72389">
                  <a:moveTo>
                    <a:pt x="14208" y="0"/>
                  </a:moveTo>
                  <a:lnTo>
                    <a:pt x="8900" y="0"/>
                  </a:lnTo>
                  <a:lnTo>
                    <a:pt x="4408" y="4282"/>
                  </a:lnTo>
                  <a:lnTo>
                    <a:pt x="314" y="60951"/>
                  </a:lnTo>
                  <a:lnTo>
                    <a:pt x="0" y="66772"/>
                  </a:lnTo>
                  <a:lnTo>
                    <a:pt x="4261" y="71673"/>
                  </a:lnTo>
                  <a:lnTo>
                    <a:pt x="10062" y="72092"/>
                  </a:lnTo>
                  <a:lnTo>
                    <a:pt x="13057" y="72301"/>
                  </a:lnTo>
                  <a:lnTo>
                    <a:pt x="18575" y="72301"/>
                  </a:lnTo>
                  <a:lnTo>
                    <a:pt x="23088" y="68165"/>
                  </a:lnTo>
                  <a:lnTo>
                    <a:pt x="23287" y="62720"/>
                  </a:lnTo>
                  <a:lnTo>
                    <a:pt x="27266" y="8533"/>
                  </a:lnTo>
                  <a:lnTo>
                    <a:pt x="26386" y="5895"/>
                  </a:lnTo>
                  <a:lnTo>
                    <a:pt x="22753" y="1706"/>
                  </a:lnTo>
                  <a:lnTo>
                    <a:pt x="20198" y="429"/>
                  </a:lnTo>
                  <a:lnTo>
                    <a:pt x="1420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1" name="object 371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6053396" y="4483434"/>
              <a:ext cx="34386" cy="81432"/>
            </a:xfrm>
            <a:prstGeom prst="rect">
              <a:avLst/>
            </a:prstGeom>
          </p:spPr>
        </p:pic>
        <p:sp>
          <p:nvSpPr>
            <p:cNvPr id="372" name="object 372"/>
            <p:cNvSpPr/>
            <p:nvPr/>
          </p:nvSpPr>
          <p:spPr>
            <a:xfrm>
              <a:off x="6057878" y="4487873"/>
              <a:ext cx="25400" cy="72390"/>
            </a:xfrm>
            <a:custGeom>
              <a:avLst/>
              <a:gdLst/>
              <a:ahLst/>
              <a:cxnLst/>
              <a:rect l="l" t="t" r="r" b="b"/>
              <a:pathLst>
                <a:path w="25400" h="72389">
                  <a:moveTo>
                    <a:pt x="12250" y="0"/>
                  </a:moveTo>
                  <a:lnTo>
                    <a:pt x="6743" y="0"/>
                  </a:lnTo>
                  <a:lnTo>
                    <a:pt x="2240" y="4439"/>
                  </a:lnTo>
                  <a:lnTo>
                    <a:pt x="125" y="61422"/>
                  </a:lnTo>
                  <a:lnTo>
                    <a:pt x="0" y="67254"/>
                  </a:lnTo>
                  <a:lnTo>
                    <a:pt x="4429" y="71987"/>
                  </a:lnTo>
                  <a:lnTo>
                    <a:pt x="10261" y="72207"/>
                  </a:lnTo>
                  <a:lnTo>
                    <a:pt x="12889" y="72322"/>
                  </a:lnTo>
                  <a:lnTo>
                    <a:pt x="18533" y="72322"/>
                  </a:lnTo>
                  <a:lnTo>
                    <a:pt x="23130" y="67924"/>
                  </a:lnTo>
                  <a:lnTo>
                    <a:pt x="23161" y="62375"/>
                  </a:lnTo>
                  <a:lnTo>
                    <a:pt x="25234" y="8083"/>
                  </a:lnTo>
                  <a:lnTo>
                    <a:pt x="24250" y="5476"/>
                  </a:lnTo>
                  <a:lnTo>
                    <a:pt x="20501" y="1444"/>
                  </a:lnTo>
                  <a:lnTo>
                    <a:pt x="17873" y="240"/>
                  </a:lnTo>
                  <a:lnTo>
                    <a:pt x="1225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3" name="object 3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4571" y="4482670"/>
              <a:ext cx="31946" cy="81013"/>
            </a:xfrm>
            <a:prstGeom prst="rect">
              <a:avLst/>
            </a:prstGeom>
          </p:spPr>
        </p:pic>
        <p:sp>
          <p:nvSpPr>
            <p:cNvPr id="374" name="object 374"/>
            <p:cNvSpPr/>
            <p:nvPr/>
          </p:nvSpPr>
          <p:spPr>
            <a:xfrm>
              <a:off x="6008968" y="4487088"/>
              <a:ext cx="23495" cy="72390"/>
            </a:xfrm>
            <a:custGeom>
              <a:avLst/>
              <a:gdLst/>
              <a:ahLst/>
              <a:cxnLst/>
              <a:rect l="l" t="t" r="r" b="b"/>
              <a:pathLst>
                <a:path w="23495" h="72389">
                  <a:moveTo>
                    <a:pt x="18512" y="0"/>
                  </a:moveTo>
                  <a:lnTo>
                    <a:pt x="4649" y="0"/>
                  </a:lnTo>
                  <a:lnTo>
                    <a:pt x="0" y="4638"/>
                  </a:lnTo>
                  <a:lnTo>
                    <a:pt x="0" y="67526"/>
                  </a:lnTo>
                  <a:lnTo>
                    <a:pt x="4649" y="72175"/>
                  </a:lnTo>
                  <a:lnTo>
                    <a:pt x="10345" y="72175"/>
                  </a:lnTo>
                  <a:lnTo>
                    <a:pt x="18512" y="72175"/>
                  </a:lnTo>
                  <a:lnTo>
                    <a:pt x="23140" y="67526"/>
                  </a:lnTo>
                  <a:lnTo>
                    <a:pt x="23140" y="4638"/>
                  </a:lnTo>
                  <a:lnTo>
                    <a:pt x="1851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5" name="object 3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3420" y="4483506"/>
              <a:ext cx="34334" cy="81358"/>
            </a:xfrm>
            <a:prstGeom prst="rect">
              <a:avLst/>
            </a:prstGeom>
          </p:spPr>
        </p:pic>
        <p:sp>
          <p:nvSpPr>
            <p:cNvPr id="376" name="object 376"/>
            <p:cNvSpPr/>
            <p:nvPr/>
          </p:nvSpPr>
          <p:spPr>
            <a:xfrm>
              <a:off x="5958048" y="4487947"/>
              <a:ext cx="25400" cy="72390"/>
            </a:xfrm>
            <a:custGeom>
              <a:avLst/>
              <a:gdLst/>
              <a:ahLst/>
              <a:cxnLst/>
              <a:rect l="l" t="t" r="r" b="b"/>
              <a:pathLst>
                <a:path w="25400" h="72389">
                  <a:moveTo>
                    <a:pt x="18470" y="0"/>
                  </a:moveTo>
                  <a:lnTo>
                    <a:pt x="12523" y="0"/>
                  </a:lnTo>
                  <a:lnTo>
                    <a:pt x="7298" y="178"/>
                  </a:lnTo>
                  <a:lnTo>
                    <a:pt x="4743" y="1350"/>
                  </a:lnTo>
                  <a:lnTo>
                    <a:pt x="973" y="5382"/>
                  </a:lnTo>
                  <a:lnTo>
                    <a:pt x="0" y="8010"/>
                  </a:lnTo>
                  <a:lnTo>
                    <a:pt x="2083" y="67819"/>
                  </a:lnTo>
                  <a:lnTo>
                    <a:pt x="6607" y="72207"/>
                  </a:lnTo>
                  <a:lnTo>
                    <a:pt x="12188" y="72207"/>
                  </a:lnTo>
                  <a:lnTo>
                    <a:pt x="17779" y="72008"/>
                  </a:lnTo>
                  <a:lnTo>
                    <a:pt x="20334" y="70846"/>
                  </a:lnTo>
                  <a:lnTo>
                    <a:pt x="24103" y="66814"/>
                  </a:lnTo>
                  <a:lnTo>
                    <a:pt x="25088" y="64196"/>
                  </a:lnTo>
                  <a:lnTo>
                    <a:pt x="22994" y="4366"/>
                  </a:lnTo>
                  <a:lnTo>
                    <a:pt x="1847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7" name="object 3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2375" y="4486135"/>
              <a:ext cx="36637" cy="81610"/>
            </a:xfrm>
            <a:prstGeom prst="rect">
              <a:avLst/>
            </a:prstGeom>
          </p:spPr>
        </p:pic>
        <p:sp>
          <p:nvSpPr>
            <p:cNvPr id="378" name="object 378"/>
            <p:cNvSpPr/>
            <p:nvPr/>
          </p:nvSpPr>
          <p:spPr>
            <a:xfrm>
              <a:off x="5907181" y="4490575"/>
              <a:ext cx="27305" cy="72390"/>
            </a:xfrm>
            <a:custGeom>
              <a:avLst/>
              <a:gdLst/>
              <a:ahLst/>
              <a:cxnLst/>
              <a:rect l="l" t="t" r="r" b="b"/>
              <a:pathLst>
                <a:path w="27304" h="72389">
                  <a:moveTo>
                    <a:pt x="18397" y="0"/>
                  </a:moveTo>
                  <a:lnTo>
                    <a:pt x="12271" y="0"/>
                  </a:lnTo>
                  <a:lnTo>
                    <a:pt x="7015" y="376"/>
                  </a:lnTo>
                  <a:lnTo>
                    <a:pt x="4502" y="1633"/>
                  </a:lnTo>
                  <a:lnTo>
                    <a:pt x="879" y="5769"/>
                  </a:lnTo>
                  <a:lnTo>
                    <a:pt x="0" y="8450"/>
                  </a:lnTo>
                  <a:lnTo>
                    <a:pt x="4167" y="67966"/>
                  </a:lnTo>
                  <a:lnTo>
                    <a:pt x="8669" y="72186"/>
                  </a:lnTo>
                  <a:lnTo>
                    <a:pt x="14051" y="72186"/>
                  </a:lnTo>
                  <a:lnTo>
                    <a:pt x="27035" y="63715"/>
                  </a:lnTo>
                  <a:lnTo>
                    <a:pt x="22878" y="4230"/>
                  </a:lnTo>
                  <a:lnTo>
                    <a:pt x="1839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9" name="object 37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1465" y="4490522"/>
              <a:ext cx="38899" cy="81756"/>
            </a:xfrm>
            <a:prstGeom prst="rect">
              <a:avLst/>
            </a:prstGeom>
          </p:spPr>
        </p:pic>
        <p:sp>
          <p:nvSpPr>
            <p:cNvPr id="380" name="object 380"/>
            <p:cNvSpPr/>
            <p:nvPr/>
          </p:nvSpPr>
          <p:spPr>
            <a:xfrm>
              <a:off x="5856449" y="4495004"/>
              <a:ext cx="29209" cy="72390"/>
            </a:xfrm>
            <a:custGeom>
              <a:avLst/>
              <a:gdLst/>
              <a:ahLst/>
              <a:cxnLst/>
              <a:rect l="l" t="t" r="r" b="b"/>
              <a:pathLst>
                <a:path w="29210" h="72389">
                  <a:moveTo>
                    <a:pt x="18397" y="0"/>
                  </a:moveTo>
                  <a:lnTo>
                    <a:pt x="12020" y="0"/>
                  </a:lnTo>
                  <a:lnTo>
                    <a:pt x="6732" y="534"/>
                  </a:lnTo>
                  <a:lnTo>
                    <a:pt x="4251" y="1884"/>
                  </a:lnTo>
                  <a:lnTo>
                    <a:pt x="785" y="6167"/>
                  </a:lnTo>
                  <a:lnTo>
                    <a:pt x="0" y="8847"/>
                  </a:lnTo>
                  <a:lnTo>
                    <a:pt x="6230" y="68092"/>
                  </a:lnTo>
                  <a:lnTo>
                    <a:pt x="10638" y="72071"/>
                  </a:lnTo>
                  <a:lnTo>
                    <a:pt x="15926" y="72071"/>
                  </a:lnTo>
                  <a:lnTo>
                    <a:pt x="28951" y="63149"/>
                  </a:lnTo>
                  <a:lnTo>
                    <a:pt x="22732" y="3968"/>
                  </a:lnTo>
                  <a:lnTo>
                    <a:pt x="1839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1" name="object 3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0776" y="4496679"/>
              <a:ext cx="41087" cy="81840"/>
            </a:xfrm>
            <a:prstGeom prst="rect">
              <a:avLst/>
            </a:prstGeom>
          </p:spPr>
        </p:pic>
        <p:sp>
          <p:nvSpPr>
            <p:cNvPr id="382" name="object 382"/>
            <p:cNvSpPr/>
            <p:nvPr/>
          </p:nvSpPr>
          <p:spPr>
            <a:xfrm>
              <a:off x="5805917" y="4501108"/>
              <a:ext cx="31750" cy="72390"/>
            </a:xfrm>
            <a:custGeom>
              <a:avLst/>
              <a:gdLst/>
              <a:ahLst/>
              <a:cxnLst/>
              <a:rect l="l" t="t" r="r" b="b"/>
              <a:pathLst>
                <a:path w="31750" h="72389">
                  <a:moveTo>
                    <a:pt x="18187" y="0"/>
                  </a:moveTo>
                  <a:lnTo>
                    <a:pt x="13099" y="0"/>
                  </a:lnTo>
                  <a:lnTo>
                    <a:pt x="6450" y="816"/>
                  </a:lnTo>
                  <a:lnTo>
                    <a:pt x="4031" y="2251"/>
                  </a:lnTo>
                  <a:lnTo>
                    <a:pt x="701" y="6649"/>
                  </a:lnTo>
                  <a:lnTo>
                    <a:pt x="0" y="9360"/>
                  </a:lnTo>
                  <a:lnTo>
                    <a:pt x="8261" y="68175"/>
                  </a:lnTo>
                  <a:lnTo>
                    <a:pt x="12669" y="72018"/>
                  </a:lnTo>
                  <a:lnTo>
                    <a:pt x="17769" y="72018"/>
                  </a:lnTo>
                  <a:lnTo>
                    <a:pt x="19203" y="71914"/>
                  </a:lnTo>
                  <a:lnTo>
                    <a:pt x="27308" y="70772"/>
                  </a:lnTo>
                  <a:lnTo>
                    <a:pt x="31245" y="65526"/>
                  </a:lnTo>
                  <a:lnTo>
                    <a:pt x="22564" y="3811"/>
                  </a:lnTo>
                  <a:lnTo>
                    <a:pt x="181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3" name="object 3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50348" y="4504585"/>
              <a:ext cx="43255" cy="81850"/>
            </a:xfrm>
            <a:prstGeom prst="rect">
              <a:avLst/>
            </a:prstGeom>
          </p:spPr>
        </p:pic>
        <p:sp>
          <p:nvSpPr>
            <p:cNvPr id="384" name="object 384"/>
            <p:cNvSpPr/>
            <p:nvPr/>
          </p:nvSpPr>
          <p:spPr>
            <a:xfrm>
              <a:off x="5755646" y="4509014"/>
              <a:ext cx="33020" cy="72390"/>
            </a:xfrm>
            <a:custGeom>
              <a:avLst/>
              <a:gdLst/>
              <a:ahLst/>
              <a:cxnLst/>
              <a:rect l="l" t="t" r="r" b="b"/>
              <a:pathLst>
                <a:path w="33020" h="72389">
                  <a:moveTo>
                    <a:pt x="18114" y="0"/>
                  </a:moveTo>
                  <a:lnTo>
                    <a:pt x="12533" y="0"/>
                  </a:lnTo>
                  <a:lnTo>
                    <a:pt x="6135" y="1057"/>
                  </a:lnTo>
                  <a:lnTo>
                    <a:pt x="3769" y="2575"/>
                  </a:lnTo>
                  <a:lnTo>
                    <a:pt x="607" y="7078"/>
                  </a:lnTo>
                  <a:lnTo>
                    <a:pt x="0" y="9811"/>
                  </a:lnTo>
                  <a:lnTo>
                    <a:pt x="10303" y="68207"/>
                  </a:lnTo>
                  <a:lnTo>
                    <a:pt x="14585" y="71809"/>
                  </a:lnTo>
                  <a:lnTo>
                    <a:pt x="19601" y="71809"/>
                  </a:lnTo>
                  <a:lnTo>
                    <a:pt x="20187" y="71809"/>
                  </a:lnTo>
                  <a:lnTo>
                    <a:pt x="26522" y="70741"/>
                  </a:lnTo>
                  <a:lnTo>
                    <a:pt x="28889" y="69243"/>
                  </a:lnTo>
                  <a:lnTo>
                    <a:pt x="32072" y="64699"/>
                  </a:lnTo>
                  <a:lnTo>
                    <a:pt x="32669" y="61966"/>
                  </a:lnTo>
                  <a:lnTo>
                    <a:pt x="22386" y="3581"/>
                  </a:lnTo>
                  <a:lnTo>
                    <a:pt x="1811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5" name="object 38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0244" y="4514260"/>
              <a:ext cx="45380" cy="81767"/>
            </a:xfrm>
            <a:prstGeom prst="rect">
              <a:avLst/>
            </a:prstGeom>
          </p:spPr>
        </p:pic>
        <p:sp>
          <p:nvSpPr>
            <p:cNvPr id="386" name="object 386"/>
            <p:cNvSpPr/>
            <p:nvPr/>
          </p:nvSpPr>
          <p:spPr>
            <a:xfrm>
              <a:off x="5705721" y="4518679"/>
              <a:ext cx="34925" cy="71755"/>
            </a:xfrm>
            <a:custGeom>
              <a:avLst/>
              <a:gdLst/>
              <a:ahLst/>
              <a:cxnLst/>
              <a:rect l="l" t="t" r="r" b="b"/>
              <a:pathLst>
                <a:path w="34925" h="71754">
                  <a:moveTo>
                    <a:pt x="17947" y="0"/>
                  </a:moveTo>
                  <a:lnTo>
                    <a:pt x="12397" y="0"/>
                  </a:lnTo>
                  <a:lnTo>
                    <a:pt x="5811" y="1308"/>
                  </a:lnTo>
                  <a:lnTo>
                    <a:pt x="3486" y="2910"/>
                  </a:lnTo>
                  <a:lnTo>
                    <a:pt x="502" y="7518"/>
                  </a:lnTo>
                  <a:lnTo>
                    <a:pt x="0" y="10271"/>
                  </a:lnTo>
                  <a:lnTo>
                    <a:pt x="12292" y="68113"/>
                  </a:lnTo>
                  <a:lnTo>
                    <a:pt x="16533" y="71558"/>
                  </a:lnTo>
                  <a:lnTo>
                    <a:pt x="21381" y="71558"/>
                  </a:lnTo>
                  <a:lnTo>
                    <a:pt x="22093" y="71558"/>
                  </a:lnTo>
                  <a:lnTo>
                    <a:pt x="28616" y="70238"/>
                  </a:lnTo>
                  <a:lnTo>
                    <a:pt x="30930" y="68668"/>
                  </a:lnTo>
                  <a:lnTo>
                    <a:pt x="33936" y="64018"/>
                  </a:lnTo>
                  <a:lnTo>
                    <a:pt x="34470" y="61265"/>
                  </a:lnTo>
                  <a:lnTo>
                    <a:pt x="22177" y="3434"/>
                  </a:lnTo>
                  <a:lnTo>
                    <a:pt x="179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7" name="object 3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0539" y="4525652"/>
              <a:ext cx="47422" cy="81589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5656141" y="4530081"/>
              <a:ext cx="36830" cy="71755"/>
            </a:xfrm>
            <a:custGeom>
              <a:avLst/>
              <a:gdLst/>
              <a:ahLst/>
              <a:cxnLst/>
              <a:rect l="l" t="t" r="r" b="b"/>
              <a:pathLst>
                <a:path w="36829" h="71754">
                  <a:moveTo>
                    <a:pt x="17842" y="0"/>
                  </a:moveTo>
                  <a:lnTo>
                    <a:pt x="13120" y="0"/>
                  </a:lnTo>
                  <a:lnTo>
                    <a:pt x="11434" y="104"/>
                  </a:lnTo>
                  <a:lnTo>
                    <a:pt x="5518" y="1581"/>
                  </a:lnTo>
                  <a:lnTo>
                    <a:pt x="3245" y="3235"/>
                  </a:lnTo>
                  <a:lnTo>
                    <a:pt x="418" y="7968"/>
                  </a:lnTo>
                  <a:lnTo>
                    <a:pt x="0" y="10732"/>
                  </a:lnTo>
                  <a:lnTo>
                    <a:pt x="14292" y="68018"/>
                  </a:lnTo>
                  <a:lnTo>
                    <a:pt x="18418" y="71243"/>
                  </a:lnTo>
                  <a:lnTo>
                    <a:pt x="23161" y="71243"/>
                  </a:lnTo>
                  <a:lnTo>
                    <a:pt x="36239" y="60479"/>
                  </a:lnTo>
                  <a:lnTo>
                    <a:pt x="21957" y="3225"/>
                  </a:lnTo>
                  <a:lnTo>
                    <a:pt x="1784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9" name="object 3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1274" y="4538783"/>
              <a:ext cx="49443" cy="81369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5607033" y="4543191"/>
              <a:ext cx="38100" cy="71120"/>
            </a:xfrm>
            <a:custGeom>
              <a:avLst/>
              <a:gdLst/>
              <a:ahLst/>
              <a:cxnLst/>
              <a:rect l="l" t="t" r="r" b="b"/>
              <a:pathLst>
                <a:path w="38100" h="71120">
                  <a:moveTo>
                    <a:pt x="17643" y="0"/>
                  </a:moveTo>
                  <a:lnTo>
                    <a:pt x="12125" y="0"/>
                  </a:lnTo>
                  <a:lnTo>
                    <a:pt x="11161" y="146"/>
                  </a:lnTo>
                  <a:lnTo>
                    <a:pt x="5172" y="1853"/>
                  </a:lnTo>
                  <a:lnTo>
                    <a:pt x="2984" y="3591"/>
                  </a:lnTo>
                  <a:lnTo>
                    <a:pt x="303" y="8408"/>
                  </a:lnTo>
                  <a:lnTo>
                    <a:pt x="0" y="11193"/>
                  </a:lnTo>
                  <a:lnTo>
                    <a:pt x="16219" y="67778"/>
                  </a:lnTo>
                  <a:lnTo>
                    <a:pt x="20313" y="70866"/>
                  </a:lnTo>
                  <a:lnTo>
                    <a:pt x="24899" y="70866"/>
                  </a:lnTo>
                  <a:lnTo>
                    <a:pt x="37946" y="59652"/>
                  </a:lnTo>
                  <a:lnTo>
                    <a:pt x="21727" y="3078"/>
                  </a:lnTo>
                  <a:lnTo>
                    <a:pt x="1764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1" name="object 3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52542" y="4553588"/>
              <a:ext cx="51359" cy="81055"/>
            </a:xfrm>
            <a:prstGeom prst="rect">
              <a:avLst/>
            </a:prstGeom>
          </p:spPr>
        </p:pic>
        <p:sp>
          <p:nvSpPr>
            <p:cNvPr id="392" name="object 392"/>
            <p:cNvSpPr/>
            <p:nvPr/>
          </p:nvSpPr>
          <p:spPr>
            <a:xfrm>
              <a:off x="5558417" y="4558028"/>
              <a:ext cx="40640" cy="70485"/>
            </a:xfrm>
            <a:custGeom>
              <a:avLst/>
              <a:gdLst/>
              <a:ahLst/>
              <a:cxnLst/>
              <a:rect l="l" t="t" r="r" b="b"/>
              <a:pathLst>
                <a:path w="40639" h="70485">
                  <a:moveTo>
                    <a:pt x="17507" y="0"/>
                  </a:moveTo>
                  <a:lnTo>
                    <a:pt x="11957" y="0"/>
                  </a:lnTo>
                  <a:lnTo>
                    <a:pt x="10889" y="178"/>
                  </a:lnTo>
                  <a:lnTo>
                    <a:pt x="4858" y="2125"/>
                  </a:lnTo>
                  <a:lnTo>
                    <a:pt x="2722" y="3947"/>
                  </a:lnTo>
                  <a:lnTo>
                    <a:pt x="219" y="8847"/>
                  </a:lnTo>
                  <a:lnTo>
                    <a:pt x="0" y="11643"/>
                  </a:lnTo>
                  <a:lnTo>
                    <a:pt x="18166" y="67537"/>
                  </a:lnTo>
                  <a:lnTo>
                    <a:pt x="22124" y="70406"/>
                  </a:lnTo>
                  <a:lnTo>
                    <a:pt x="26616" y="70406"/>
                  </a:lnTo>
                  <a:lnTo>
                    <a:pt x="27685" y="70406"/>
                  </a:lnTo>
                  <a:lnTo>
                    <a:pt x="28763" y="70249"/>
                  </a:lnTo>
                  <a:lnTo>
                    <a:pt x="37548" y="67390"/>
                  </a:lnTo>
                  <a:lnTo>
                    <a:pt x="40522" y="61547"/>
                  </a:lnTo>
                  <a:lnTo>
                    <a:pt x="21454" y="2869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3" name="object 39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04356" y="4570122"/>
              <a:ext cx="53244" cy="80646"/>
            </a:xfrm>
            <a:prstGeom prst="rect">
              <a:avLst/>
            </a:prstGeom>
          </p:spPr>
        </p:pic>
        <p:sp>
          <p:nvSpPr>
            <p:cNvPr id="394" name="object 394"/>
            <p:cNvSpPr/>
            <p:nvPr/>
          </p:nvSpPr>
          <p:spPr>
            <a:xfrm>
              <a:off x="5510376" y="4574551"/>
              <a:ext cx="41275" cy="70485"/>
            </a:xfrm>
            <a:custGeom>
              <a:avLst/>
              <a:gdLst/>
              <a:ahLst/>
              <a:cxnLst/>
              <a:rect l="l" t="t" r="r" b="b"/>
              <a:pathLst>
                <a:path w="41275" h="70485">
                  <a:moveTo>
                    <a:pt x="17287" y="0"/>
                  </a:moveTo>
                  <a:lnTo>
                    <a:pt x="11769" y="0"/>
                  </a:lnTo>
                  <a:lnTo>
                    <a:pt x="10575" y="219"/>
                  </a:lnTo>
                  <a:lnTo>
                    <a:pt x="4512" y="2418"/>
                  </a:lnTo>
                  <a:lnTo>
                    <a:pt x="2450" y="4303"/>
                  </a:lnTo>
                  <a:lnTo>
                    <a:pt x="104" y="9298"/>
                  </a:lnTo>
                  <a:lnTo>
                    <a:pt x="0" y="12104"/>
                  </a:lnTo>
                  <a:lnTo>
                    <a:pt x="20041" y="67181"/>
                  </a:lnTo>
                  <a:lnTo>
                    <a:pt x="23946" y="69914"/>
                  </a:lnTo>
                  <a:lnTo>
                    <a:pt x="28281" y="69914"/>
                  </a:lnTo>
                  <a:lnTo>
                    <a:pt x="29475" y="69914"/>
                  </a:lnTo>
                  <a:lnTo>
                    <a:pt x="41213" y="57788"/>
                  </a:lnTo>
                  <a:lnTo>
                    <a:pt x="21182" y="2722"/>
                  </a:lnTo>
                  <a:lnTo>
                    <a:pt x="172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5" name="object 39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56807" y="4588310"/>
              <a:ext cx="55045" cy="80154"/>
            </a:xfrm>
            <a:prstGeom prst="rect">
              <a:avLst/>
            </a:prstGeom>
          </p:spPr>
        </p:pic>
        <p:sp>
          <p:nvSpPr>
            <p:cNvPr id="396" name="object 396"/>
            <p:cNvSpPr/>
            <p:nvPr/>
          </p:nvSpPr>
          <p:spPr>
            <a:xfrm>
              <a:off x="5462943" y="4592729"/>
              <a:ext cx="44450" cy="69850"/>
            </a:xfrm>
            <a:custGeom>
              <a:avLst/>
              <a:gdLst/>
              <a:ahLst/>
              <a:cxnLst/>
              <a:rect l="l" t="t" r="r" b="b"/>
              <a:pathLst>
                <a:path w="44450" h="69850">
                  <a:moveTo>
                    <a:pt x="17119" y="0"/>
                  </a:moveTo>
                  <a:lnTo>
                    <a:pt x="11591" y="0"/>
                  </a:lnTo>
                  <a:lnTo>
                    <a:pt x="10292" y="251"/>
                  </a:lnTo>
                  <a:lnTo>
                    <a:pt x="4188" y="2711"/>
                  </a:lnTo>
                  <a:lnTo>
                    <a:pt x="2177" y="4670"/>
                  </a:lnTo>
                  <a:lnTo>
                    <a:pt x="31" y="9758"/>
                  </a:lnTo>
                  <a:lnTo>
                    <a:pt x="0" y="12544"/>
                  </a:lnTo>
                  <a:lnTo>
                    <a:pt x="21926" y="66804"/>
                  </a:lnTo>
                  <a:lnTo>
                    <a:pt x="25695" y="69348"/>
                  </a:lnTo>
                  <a:lnTo>
                    <a:pt x="29925" y="69348"/>
                  </a:lnTo>
                  <a:lnTo>
                    <a:pt x="31245" y="69348"/>
                  </a:lnTo>
                  <a:lnTo>
                    <a:pt x="32543" y="69118"/>
                  </a:lnTo>
                  <a:lnTo>
                    <a:pt x="41339" y="65547"/>
                  </a:lnTo>
                  <a:lnTo>
                    <a:pt x="43893" y="59506"/>
                  </a:lnTo>
                  <a:lnTo>
                    <a:pt x="20878" y="2533"/>
                  </a:lnTo>
                  <a:lnTo>
                    <a:pt x="1711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7" name="object 39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9960" y="4608132"/>
              <a:ext cx="56783" cy="79599"/>
            </a:xfrm>
            <a:prstGeom prst="rect">
              <a:avLst/>
            </a:prstGeom>
          </p:spPr>
        </p:pic>
        <p:sp>
          <p:nvSpPr>
            <p:cNvPr id="398" name="object 398"/>
            <p:cNvSpPr/>
            <p:nvPr/>
          </p:nvSpPr>
          <p:spPr>
            <a:xfrm>
              <a:off x="5416117" y="4612561"/>
              <a:ext cx="45720" cy="69215"/>
            </a:xfrm>
            <a:custGeom>
              <a:avLst/>
              <a:gdLst/>
              <a:ahLst/>
              <a:cxnLst/>
              <a:rect l="l" t="t" r="r" b="b"/>
              <a:pathLst>
                <a:path w="45720" h="69214">
                  <a:moveTo>
                    <a:pt x="16952" y="0"/>
                  </a:moveTo>
                  <a:lnTo>
                    <a:pt x="11434" y="0"/>
                  </a:lnTo>
                  <a:lnTo>
                    <a:pt x="10031" y="303"/>
                  </a:lnTo>
                  <a:lnTo>
                    <a:pt x="3916" y="3026"/>
                  </a:lnTo>
                  <a:lnTo>
                    <a:pt x="1989" y="5057"/>
                  </a:lnTo>
                  <a:lnTo>
                    <a:pt x="0" y="10198"/>
                  </a:lnTo>
                  <a:lnTo>
                    <a:pt x="73" y="13004"/>
                  </a:lnTo>
                  <a:lnTo>
                    <a:pt x="23810" y="66322"/>
                  </a:lnTo>
                  <a:lnTo>
                    <a:pt x="27527" y="68741"/>
                  </a:lnTo>
                  <a:lnTo>
                    <a:pt x="31611" y="68741"/>
                  </a:lnTo>
                  <a:lnTo>
                    <a:pt x="33046" y="68741"/>
                  </a:lnTo>
                  <a:lnTo>
                    <a:pt x="34459" y="68427"/>
                  </a:lnTo>
                  <a:lnTo>
                    <a:pt x="43234" y="64511"/>
                  </a:lnTo>
                  <a:lnTo>
                    <a:pt x="45590" y="58396"/>
                  </a:lnTo>
                  <a:lnTo>
                    <a:pt x="20669" y="2397"/>
                  </a:lnTo>
                  <a:lnTo>
                    <a:pt x="1695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9" name="object 39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63825" y="4629587"/>
              <a:ext cx="58479" cy="78971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5370004" y="4634026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79">
                  <a:moveTo>
                    <a:pt x="16847" y="0"/>
                  </a:moveTo>
                  <a:lnTo>
                    <a:pt x="11308" y="0"/>
                  </a:lnTo>
                  <a:lnTo>
                    <a:pt x="9790" y="335"/>
                  </a:lnTo>
                  <a:lnTo>
                    <a:pt x="3654" y="3329"/>
                  </a:lnTo>
                  <a:lnTo>
                    <a:pt x="1790" y="5444"/>
                  </a:lnTo>
                  <a:lnTo>
                    <a:pt x="0" y="10648"/>
                  </a:lnTo>
                  <a:lnTo>
                    <a:pt x="178" y="13455"/>
                  </a:lnTo>
                  <a:lnTo>
                    <a:pt x="25716" y="65799"/>
                  </a:lnTo>
                  <a:lnTo>
                    <a:pt x="29287" y="68050"/>
                  </a:lnTo>
                  <a:lnTo>
                    <a:pt x="33276" y="68050"/>
                  </a:lnTo>
                  <a:lnTo>
                    <a:pt x="34836" y="68050"/>
                  </a:lnTo>
                  <a:lnTo>
                    <a:pt x="36344" y="67694"/>
                  </a:lnTo>
                  <a:lnTo>
                    <a:pt x="45119" y="63411"/>
                  </a:lnTo>
                  <a:lnTo>
                    <a:pt x="47244" y="57202"/>
                  </a:lnTo>
                  <a:lnTo>
                    <a:pt x="20428" y="2219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1" name="object 40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18508" y="4652633"/>
              <a:ext cx="60071" cy="78259"/>
            </a:xfrm>
            <a:prstGeom prst="rect">
              <a:avLst/>
            </a:prstGeom>
          </p:spPr>
        </p:pic>
        <p:sp>
          <p:nvSpPr>
            <p:cNvPr id="402" name="object 402"/>
            <p:cNvSpPr/>
            <p:nvPr/>
          </p:nvSpPr>
          <p:spPr>
            <a:xfrm>
              <a:off x="5324685" y="4657062"/>
              <a:ext cx="48895" cy="67945"/>
            </a:xfrm>
            <a:custGeom>
              <a:avLst/>
              <a:gdLst/>
              <a:ahLst/>
              <a:cxnLst/>
              <a:rect l="l" t="t" r="r" b="b"/>
              <a:pathLst>
                <a:path w="48895" h="67945">
                  <a:moveTo>
                    <a:pt x="16680" y="0"/>
                  </a:moveTo>
                  <a:lnTo>
                    <a:pt x="11161" y="0"/>
                  </a:lnTo>
                  <a:lnTo>
                    <a:pt x="9528" y="408"/>
                  </a:lnTo>
                  <a:lnTo>
                    <a:pt x="3403" y="3664"/>
                  </a:lnTo>
                  <a:lnTo>
                    <a:pt x="1612" y="5853"/>
                  </a:lnTo>
                  <a:lnTo>
                    <a:pt x="0" y="11099"/>
                  </a:lnTo>
                  <a:lnTo>
                    <a:pt x="272" y="13905"/>
                  </a:lnTo>
                  <a:lnTo>
                    <a:pt x="27548" y="65202"/>
                  </a:lnTo>
                  <a:lnTo>
                    <a:pt x="31056" y="67317"/>
                  </a:lnTo>
                  <a:lnTo>
                    <a:pt x="34888" y="67317"/>
                  </a:lnTo>
                  <a:lnTo>
                    <a:pt x="36574" y="67317"/>
                  </a:lnTo>
                  <a:lnTo>
                    <a:pt x="38197" y="66898"/>
                  </a:lnTo>
                  <a:lnTo>
                    <a:pt x="46920" y="62259"/>
                  </a:lnTo>
                  <a:lnTo>
                    <a:pt x="48836" y="55998"/>
                  </a:lnTo>
                  <a:lnTo>
                    <a:pt x="20177" y="2094"/>
                  </a:lnTo>
                  <a:lnTo>
                    <a:pt x="1668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3" name="object 40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4038" y="4677270"/>
              <a:ext cx="61610" cy="77442"/>
            </a:xfrm>
            <a:prstGeom prst="rect">
              <a:avLst/>
            </a:prstGeom>
          </p:spPr>
        </p:pic>
        <p:sp>
          <p:nvSpPr>
            <p:cNvPr id="404" name="object 404"/>
            <p:cNvSpPr/>
            <p:nvPr/>
          </p:nvSpPr>
          <p:spPr>
            <a:xfrm>
              <a:off x="5280226" y="4681689"/>
              <a:ext cx="50800" cy="66675"/>
            </a:xfrm>
            <a:custGeom>
              <a:avLst/>
              <a:gdLst/>
              <a:ahLst/>
              <a:cxnLst/>
              <a:rect l="l" t="t" r="r" b="b"/>
              <a:pathLst>
                <a:path w="50800" h="66675">
                  <a:moveTo>
                    <a:pt x="16491" y="0"/>
                  </a:moveTo>
                  <a:lnTo>
                    <a:pt x="11015" y="0"/>
                  </a:lnTo>
                  <a:lnTo>
                    <a:pt x="9235" y="492"/>
                  </a:lnTo>
                  <a:lnTo>
                    <a:pt x="3130" y="3999"/>
                  </a:lnTo>
                  <a:lnTo>
                    <a:pt x="1424" y="6230"/>
                  </a:lnTo>
                  <a:lnTo>
                    <a:pt x="0" y="11549"/>
                  </a:lnTo>
                  <a:lnTo>
                    <a:pt x="366" y="14355"/>
                  </a:lnTo>
                  <a:lnTo>
                    <a:pt x="29349" y="64532"/>
                  </a:lnTo>
                  <a:lnTo>
                    <a:pt x="32784" y="66500"/>
                  </a:lnTo>
                  <a:lnTo>
                    <a:pt x="36470" y="66500"/>
                  </a:lnTo>
                  <a:lnTo>
                    <a:pt x="38260" y="66500"/>
                  </a:lnTo>
                  <a:lnTo>
                    <a:pt x="40030" y="66018"/>
                  </a:lnTo>
                  <a:lnTo>
                    <a:pt x="48658" y="61034"/>
                  </a:lnTo>
                  <a:lnTo>
                    <a:pt x="50364" y="54699"/>
                  </a:lnTo>
                  <a:lnTo>
                    <a:pt x="19936" y="1978"/>
                  </a:lnTo>
                  <a:lnTo>
                    <a:pt x="1649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5" name="object 40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30479" y="4703427"/>
              <a:ext cx="63066" cy="76573"/>
            </a:xfrm>
            <a:prstGeom prst="rect">
              <a:avLst/>
            </a:prstGeom>
          </p:spPr>
        </p:pic>
        <p:sp>
          <p:nvSpPr>
            <p:cNvPr id="406" name="object 406"/>
            <p:cNvSpPr/>
            <p:nvPr/>
          </p:nvSpPr>
          <p:spPr>
            <a:xfrm>
              <a:off x="5236646" y="4707846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70" h="66039">
                  <a:moveTo>
                    <a:pt x="16355" y="0"/>
                  </a:moveTo>
                  <a:lnTo>
                    <a:pt x="10858" y="0"/>
                  </a:lnTo>
                  <a:lnTo>
                    <a:pt x="8963" y="554"/>
                  </a:lnTo>
                  <a:lnTo>
                    <a:pt x="2879" y="4345"/>
                  </a:lnTo>
                  <a:lnTo>
                    <a:pt x="1246" y="6638"/>
                  </a:lnTo>
                  <a:lnTo>
                    <a:pt x="0" y="12020"/>
                  </a:lnTo>
                  <a:lnTo>
                    <a:pt x="460" y="14784"/>
                  </a:lnTo>
                  <a:lnTo>
                    <a:pt x="31140" y="63830"/>
                  </a:lnTo>
                  <a:lnTo>
                    <a:pt x="34428" y="65641"/>
                  </a:lnTo>
                  <a:lnTo>
                    <a:pt x="38019" y="65641"/>
                  </a:lnTo>
                  <a:lnTo>
                    <a:pt x="39935" y="65641"/>
                  </a:lnTo>
                  <a:lnTo>
                    <a:pt x="41820" y="65118"/>
                  </a:lnTo>
                  <a:lnTo>
                    <a:pt x="50375" y="59757"/>
                  </a:lnTo>
                  <a:lnTo>
                    <a:pt x="51862" y="53349"/>
                  </a:lnTo>
                  <a:lnTo>
                    <a:pt x="19643" y="1811"/>
                  </a:lnTo>
                  <a:lnTo>
                    <a:pt x="1635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7" name="object 40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87904" y="4731091"/>
              <a:ext cx="64427" cy="75631"/>
            </a:xfrm>
            <a:prstGeom prst="rect">
              <a:avLst/>
            </a:prstGeom>
          </p:spPr>
        </p:pic>
        <p:sp>
          <p:nvSpPr>
            <p:cNvPr id="408" name="object 408"/>
            <p:cNvSpPr/>
            <p:nvPr/>
          </p:nvSpPr>
          <p:spPr>
            <a:xfrm>
              <a:off x="5194040" y="4735531"/>
              <a:ext cx="53340" cy="64769"/>
            </a:xfrm>
            <a:custGeom>
              <a:avLst/>
              <a:gdLst/>
              <a:ahLst/>
              <a:cxnLst/>
              <a:rect l="l" t="t" r="r" b="b"/>
              <a:pathLst>
                <a:path w="53339" h="64770">
                  <a:moveTo>
                    <a:pt x="16146" y="0"/>
                  </a:moveTo>
                  <a:lnTo>
                    <a:pt x="10638" y="0"/>
                  </a:lnTo>
                  <a:lnTo>
                    <a:pt x="8648" y="596"/>
                  </a:lnTo>
                  <a:lnTo>
                    <a:pt x="2607" y="4680"/>
                  </a:lnTo>
                  <a:lnTo>
                    <a:pt x="1057" y="7025"/>
                  </a:lnTo>
                  <a:lnTo>
                    <a:pt x="0" y="12449"/>
                  </a:lnTo>
                  <a:lnTo>
                    <a:pt x="565" y="15203"/>
                  </a:lnTo>
                  <a:lnTo>
                    <a:pt x="32836" y="63024"/>
                  </a:lnTo>
                  <a:lnTo>
                    <a:pt x="36040" y="64741"/>
                  </a:lnTo>
                  <a:lnTo>
                    <a:pt x="39506" y="64741"/>
                  </a:lnTo>
                  <a:lnTo>
                    <a:pt x="41548" y="64741"/>
                  </a:lnTo>
                  <a:lnTo>
                    <a:pt x="43537" y="64123"/>
                  </a:lnTo>
                  <a:lnTo>
                    <a:pt x="52008" y="58406"/>
                  </a:lnTo>
                  <a:lnTo>
                    <a:pt x="53275" y="51967"/>
                  </a:lnTo>
                  <a:lnTo>
                    <a:pt x="19350" y="1696"/>
                  </a:lnTo>
                  <a:lnTo>
                    <a:pt x="1614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9" name="object 40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46314" y="4760232"/>
              <a:ext cx="65746" cy="74605"/>
            </a:xfrm>
            <a:prstGeom prst="rect">
              <a:avLst/>
            </a:prstGeom>
          </p:spPr>
        </p:pic>
        <p:sp>
          <p:nvSpPr>
            <p:cNvPr id="410" name="object 410"/>
            <p:cNvSpPr/>
            <p:nvPr/>
          </p:nvSpPr>
          <p:spPr>
            <a:xfrm>
              <a:off x="5152439" y="4764661"/>
              <a:ext cx="54610" cy="64135"/>
            </a:xfrm>
            <a:custGeom>
              <a:avLst/>
              <a:gdLst/>
              <a:ahLst/>
              <a:cxnLst/>
              <a:rect l="l" t="t" r="r" b="b"/>
              <a:pathLst>
                <a:path w="54610" h="64135">
                  <a:moveTo>
                    <a:pt x="15905" y="0"/>
                  </a:moveTo>
                  <a:lnTo>
                    <a:pt x="10408" y="0"/>
                  </a:lnTo>
                  <a:lnTo>
                    <a:pt x="8324" y="691"/>
                  </a:lnTo>
                  <a:lnTo>
                    <a:pt x="2324" y="5026"/>
                  </a:lnTo>
                  <a:lnTo>
                    <a:pt x="869" y="7444"/>
                  </a:lnTo>
                  <a:lnTo>
                    <a:pt x="0" y="12879"/>
                  </a:lnTo>
                  <a:lnTo>
                    <a:pt x="649" y="15601"/>
                  </a:lnTo>
                  <a:lnTo>
                    <a:pt x="34501" y="62186"/>
                  </a:lnTo>
                  <a:lnTo>
                    <a:pt x="37632" y="63767"/>
                  </a:lnTo>
                  <a:lnTo>
                    <a:pt x="40941" y="63767"/>
                  </a:lnTo>
                  <a:lnTo>
                    <a:pt x="43119" y="63767"/>
                  </a:lnTo>
                  <a:lnTo>
                    <a:pt x="45202" y="63087"/>
                  </a:lnTo>
                  <a:lnTo>
                    <a:pt x="53569" y="57013"/>
                  </a:lnTo>
                  <a:lnTo>
                    <a:pt x="54595" y="50542"/>
                  </a:lnTo>
                  <a:lnTo>
                    <a:pt x="19036" y="1602"/>
                  </a:lnTo>
                  <a:lnTo>
                    <a:pt x="1590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1" name="object 41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05813" y="4790796"/>
              <a:ext cx="66950" cy="73516"/>
            </a:xfrm>
            <a:prstGeom prst="rect">
              <a:avLst/>
            </a:prstGeom>
          </p:spPr>
        </p:pic>
        <p:sp>
          <p:nvSpPr>
            <p:cNvPr id="412" name="object 412"/>
            <p:cNvSpPr/>
            <p:nvPr/>
          </p:nvSpPr>
          <p:spPr>
            <a:xfrm>
              <a:off x="5111875" y="4795225"/>
              <a:ext cx="56515" cy="62865"/>
            </a:xfrm>
            <a:custGeom>
              <a:avLst/>
              <a:gdLst/>
              <a:ahLst/>
              <a:cxnLst/>
              <a:rect l="l" t="t" r="r" b="b"/>
              <a:pathLst>
                <a:path w="56514" h="62864">
                  <a:moveTo>
                    <a:pt x="15716" y="0"/>
                  </a:moveTo>
                  <a:lnTo>
                    <a:pt x="10209" y="0"/>
                  </a:lnTo>
                  <a:lnTo>
                    <a:pt x="8010" y="743"/>
                  </a:lnTo>
                  <a:lnTo>
                    <a:pt x="2073" y="5413"/>
                  </a:lnTo>
                  <a:lnTo>
                    <a:pt x="680" y="7853"/>
                  </a:lnTo>
                  <a:lnTo>
                    <a:pt x="0" y="13339"/>
                  </a:lnTo>
                  <a:lnTo>
                    <a:pt x="753" y="16041"/>
                  </a:lnTo>
                  <a:lnTo>
                    <a:pt x="36145" y="61307"/>
                  </a:lnTo>
                  <a:lnTo>
                    <a:pt x="39129" y="62772"/>
                  </a:lnTo>
                  <a:lnTo>
                    <a:pt x="42344" y="62772"/>
                  </a:lnTo>
                  <a:lnTo>
                    <a:pt x="44647" y="62772"/>
                  </a:lnTo>
                  <a:lnTo>
                    <a:pt x="46836" y="62019"/>
                  </a:lnTo>
                  <a:lnTo>
                    <a:pt x="55087" y="55558"/>
                  </a:lnTo>
                  <a:lnTo>
                    <a:pt x="55893" y="49035"/>
                  </a:lnTo>
                  <a:lnTo>
                    <a:pt x="18701" y="1465"/>
                  </a:lnTo>
                  <a:lnTo>
                    <a:pt x="1571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3" name="object 41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66421" y="4822785"/>
              <a:ext cx="68081" cy="72343"/>
            </a:xfrm>
            <a:prstGeom prst="rect">
              <a:avLst/>
            </a:prstGeom>
          </p:spPr>
        </p:pic>
        <p:sp>
          <p:nvSpPr>
            <p:cNvPr id="414" name="object 414"/>
            <p:cNvSpPr/>
            <p:nvPr/>
          </p:nvSpPr>
          <p:spPr>
            <a:xfrm>
              <a:off x="5072452" y="4827193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15465" y="0"/>
                  </a:moveTo>
                  <a:lnTo>
                    <a:pt x="9989" y="0"/>
                  </a:lnTo>
                  <a:lnTo>
                    <a:pt x="7633" y="848"/>
                  </a:lnTo>
                  <a:lnTo>
                    <a:pt x="1780" y="5790"/>
                  </a:lnTo>
                  <a:lnTo>
                    <a:pt x="471" y="8282"/>
                  </a:lnTo>
                  <a:lnTo>
                    <a:pt x="0" y="13779"/>
                  </a:lnTo>
                  <a:lnTo>
                    <a:pt x="848" y="16460"/>
                  </a:lnTo>
                  <a:lnTo>
                    <a:pt x="37705" y="60375"/>
                  </a:lnTo>
                  <a:lnTo>
                    <a:pt x="40595" y="61704"/>
                  </a:lnTo>
                  <a:lnTo>
                    <a:pt x="43663" y="61704"/>
                  </a:lnTo>
                  <a:lnTo>
                    <a:pt x="46103" y="61704"/>
                  </a:lnTo>
                  <a:lnTo>
                    <a:pt x="48396" y="60877"/>
                  </a:lnTo>
                  <a:lnTo>
                    <a:pt x="56521" y="54061"/>
                  </a:lnTo>
                  <a:lnTo>
                    <a:pt x="57097" y="47516"/>
                  </a:lnTo>
                  <a:lnTo>
                    <a:pt x="18365" y="1350"/>
                  </a:lnTo>
                  <a:lnTo>
                    <a:pt x="1546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5" name="object 41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28181" y="4856113"/>
              <a:ext cx="69149" cy="71097"/>
            </a:xfrm>
            <a:prstGeom prst="rect">
              <a:avLst/>
            </a:prstGeom>
          </p:spPr>
        </p:pic>
        <p:sp>
          <p:nvSpPr>
            <p:cNvPr id="416" name="object 416"/>
            <p:cNvSpPr/>
            <p:nvPr/>
          </p:nvSpPr>
          <p:spPr>
            <a:xfrm>
              <a:off x="5034160" y="4860543"/>
              <a:ext cx="58419" cy="60960"/>
            </a:xfrm>
            <a:custGeom>
              <a:avLst/>
              <a:gdLst/>
              <a:ahLst/>
              <a:cxnLst/>
              <a:rect l="l" t="t" r="r" b="b"/>
              <a:pathLst>
                <a:path w="58420" h="60960">
                  <a:moveTo>
                    <a:pt x="15203" y="0"/>
                  </a:moveTo>
                  <a:lnTo>
                    <a:pt x="9737" y="0"/>
                  </a:lnTo>
                  <a:lnTo>
                    <a:pt x="7287" y="931"/>
                  </a:lnTo>
                  <a:lnTo>
                    <a:pt x="1497" y="6146"/>
                  </a:lnTo>
                  <a:lnTo>
                    <a:pt x="293" y="8669"/>
                  </a:lnTo>
                  <a:lnTo>
                    <a:pt x="0" y="14188"/>
                  </a:lnTo>
                  <a:lnTo>
                    <a:pt x="931" y="16847"/>
                  </a:lnTo>
                  <a:lnTo>
                    <a:pt x="39223" y="59338"/>
                  </a:lnTo>
                  <a:lnTo>
                    <a:pt x="42019" y="60574"/>
                  </a:lnTo>
                  <a:lnTo>
                    <a:pt x="44941" y="60574"/>
                  </a:lnTo>
                  <a:lnTo>
                    <a:pt x="47495" y="60574"/>
                  </a:lnTo>
                  <a:lnTo>
                    <a:pt x="49956" y="59642"/>
                  </a:lnTo>
                  <a:lnTo>
                    <a:pt x="57903" y="52469"/>
                  </a:lnTo>
                  <a:lnTo>
                    <a:pt x="58249" y="45893"/>
                  </a:lnTo>
                  <a:lnTo>
                    <a:pt x="18020" y="1225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7" name="object 4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91156" y="4890762"/>
              <a:ext cx="70113" cy="69798"/>
            </a:xfrm>
            <a:prstGeom prst="rect">
              <a:avLst/>
            </a:prstGeom>
          </p:spPr>
        </p:pic>
        <p:sp>
          <p:nvSpPr>
            <p:cNvPr id="418" name="object 418"/>
            <p:cNvSpPr/>
            <p:nvPr/>
          </p:nvSpPr>
          <p:spPr>
            <a:xfrm>
              <a:off x="4997072" y="4895191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14994" y="0"/>
                  </a:moveTo>
                  <a:lnTo>
                    <a:pt x="9476" y="0"/>
                  </a:lnTo>
                  <a:lnTo>
                    <a:pt x="6931" y="1026"/>
                  </a:lnTo>
                  <a:lnTo>
                    <a:pt x="1225" y="6533"/>
                  </a:lnTo>
                  <a:lnTo>
                    <a:pt x="104" y="9120"/>
                  </a:lnTo>
                  <a:lnTo>
                    <a:pt x="0" y="14638"/>
                  </a:lnTo>
                  <a:lnTo>
                    <a:pt x="1036" y="17235"/>
                  </a:lnTo>
                  <a:lnTo>
                    <a:pt x="40710" y="58322"/>
                  </a:lnTo>
                  <a:lnTo>
                    <a:pt x="43349" y="59432"/>
                  </a:lnTo>
                  <a:lnTo>
                    <a:pt x="46187" y="59432"/>
                  </a:lnTo>
                  <a:lnTo>
                    <a:pt x="48857" y="59432"/>
                  </a:lnTo>
                  <a:lnTo>
                    <a:pt x="51401" y="58396"/>
                  </a:lnTo>
                  <a:lnTo>
                    <a:pt x="59212" y="50867"/>
                  </a:lnTo>
                  <a:lnTo>
                    <a:pt x="59328" y="44312"/>
                  </a:lnTo>
                  <a:lnTo>
                    <a:pt x="17632" y="1141"/>
                  </a:lnTo>
                  <a:lnTo>
                    <a:pt x="1499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9" name="object 41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55241" y="4926708"/>
              <a:ext cx="71296" cy="68573"/>
            </a:xfrm>
            <a:prstGeom prst="rect">
              <a:avLst/>
            </a:prstGeom>
          </p:spPr>
        </p:pic>
        <p:sp>
          <p:nvSpPr>
            <p:cNvPr id="420" name="object 420"/>
            <p:cNvSpPr/>
            <p:nvPr/>
          </p:nvSpPr>
          <p:spPr>
            <a:xfrm>
              <a:off x="4961136" y="4931106"/>
              <a:ext cx="60960" cy="58419"/>
            </a:xfrm>
            <a:custGeom>
              <a:avLst/>
              <a:gdLst/>
              <a:ahLst/>
              <a:cxnLst/>
              <a:rect l="l" t="t" r="r" b="b"/>
              <a:pathLst>
                <a:path w="60960" h="58420">
                  <a:moveTo>
                    <a:pt x="14784" y="0"/>
                  </a:moveTo>
                  <a:lnTo>
                    <a:pt x="9266" y="0"/>
                  </a:lnTo>
                  <a:lnTo>
                    <a:pt x="6638" y="1151"/>
                  </a:lnTo>
                  <a:lnTo>
                    <a:pt x="1036" y="6931"/>
                  </a:lnTo>
                  <a:lnTo>
                    <a:pt x="0" y="9570"/>
                  </a:lnTo>
                  <a:lnTo>
                    <a:pt x="104" y="15078"/>
                  </a:lnTo>
                  <a:lnTo>
                    <a:pt x="1204" y="17643"/>
                  </a:lnTo>
                  <a:lnTo>
                    <a:pt x="42208" y="57202"/>
                  </a:lnTo>
                  <a:lnTo>
                    <a:pt x="44763" y="58228"/>
                  </a:lnTo>
                  <a:lnTo>
                    <a:pt x="47443" y="58228"/>
                  </a:lnTo>
                  <a:lnTo>
                    <a:pt x="50260" y="58228"/>
                  </a:lnTo>
                  <a:lnTo>
                    <a:pt x="52909" y="57129"/>
                  </a:lnTo>
                  <a:lnTo>
                    <a:pt x="60532" y="49213"/>
                  </a:lnTo>
                  <a:lnTo>
                    <a:pt x="60417" y="42647"/>
                  </a:lnTo>
                  <a:lnTo>
                    <a:pt x="17339" y="1047"/>
                  </a:lnTo>
                  <a:lnTo>
                    <a:pt x="1478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1" name="object 42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20447" y="4963858"/>
              <a:ext cx="72762" cy="67495"/>
            </a:xfrm>
            <a:prstGeom prst="rect">
              <a:avLst/>
            </a:prstGeom>
          </p:spPr>
        </p:pic>
        <p:sp>
          <p:nvSpPr>
            <p:cNvPr id="422" name="object 422"/>
            <p:cNvSpPr/>
            <p:nvPr/>
          </p:nvSpPr>
          <p:spPr>
            <a:xfrm>
              <a:off x="4926404" y="4968309"/>
              <a:ext cx="62230" cy="57150"/>
            </a:xfrm>
            <a:custGeom>
              <a:avLst/>
              <a:gdLst/>
              <a:ahLst/>
              <a:cxnLst/>
              <a:rect l="l" t="t" r="r" b="b"/>
              <a:pathLst>
                <a:path w="62229" h="57150">
                  <a:moveTo>
                    <a:pt x="14680" y="0"/>
                  </a:moveTo>
                  <a:lnTo>
                    <a:pt x="9193" y="0"/>
                  </a:lnTo>
                  <a:lnTo>
                    <a:pt x="6397" y="1214"/>
                  </a:lnTo>
                  <a:lnTo>
                    <a:pt x="931" y="7287"/>
                  </a:lnTo>
                  <a:lnTo>
                    <a:pt x="0" y="9936"/>
                  </a:lnTo>
                  <a:lnTo>
                    <a:pt x="282" y="15444"/>
                  </a:lnTo>
                  <a:lnTo>
                    <a:pt x="1486" y="17968"/>
                  </a:lnTo>
                  <a:lnTo>
                    <a:pt x="43747" y="55987"/>
                  </a:lnTo>
                  <a:lnTo>
                    <a:pt x="46197" y="56951"/>
                  </a:lnTo>
                  <a:lnTo>
                    <a:pt x="48741" y="56951"/>
                  </a:lnTo>
                  <a:lnTo>
                    <a:pt x="51663" y="56951"/>
                  </a:lnTo>
                  <a:lnTo>
                    <a:pt x="54459" y="55705"/>
                  </a:lnTo>
                  <a:lnTo>
                    <a:pt x="61882" y="47454"/>
                  </a:lnTo>
                  <a:lnTo>
                    <a:pt x="61537" y="40899"/>
                  </a:lnTo>
                  <a:lnTo>
                    <a:pt x="17130" y="921"/>
                  </a:lnTo>
                  <a:lnTo>
                    <a:pt x="1468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3" name="object 42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86982" y="5002214"/>
              <a:ext cx="74123" cy="66322"/>
            </a:xfrm>
            <a:prstGeom prst="rect">
              <a:avLst/>
            </a:prstGeom>
          </p:spPr>
        </p:pic>
        <p:sp>
          <p:nvSpPr>
            <p:cNvPr id="424" name="object 424"/>
            <p:cNvSpPr/>
            <p:nvPr/>
          </p:nvSpPr>
          <p:spPr>
            <a:xfrm>
              <a:off x="4893002" y="5006643"/>
              <a:ext cx="63500" cy="55880"/>
            </a:xfrm>
            <a:custGeom>
              <a:avLst/>
              <a:gdLst/>
              <a:ahLst/>
              <a:cxnLst/>
              <a:rect l="l" t="t" r="r" b="b"/>
              <a:pathLst>
                <a:path w="63500" h="55879">
                  <a:moveTo>
                    <a:pt x="14544" y="0"/>
                  </a:moveTo>
                  <a:lnTo>
                    <a:pt x="9067" y="0"/>
                  </a:lnTo>
                  <a:lnTo>
                    <a:pt x="6177" y="1350"/>
                  </a:lnTo>
                  <a:lnTo>
                    <a:pt x="848" y="7706"/>
                  </a:lnTo>
                  <a:lnTo>
                    <a:pt x="0" y="10376"/>
                  </a:lnTo>
                  <a:lnTo>
                    <a:pt x="481" y="15863"/>
                  </a:lnTo>
                  <a:lnTo>
                    <a:pt x="1769" y="18355"/>
                  </a:lnTo>
                  <a:lnTo>
                    <a:pt x="45213" y="54804"/>
                  </a:lnTo>
                  <a:lnTo>
                    <a:pt x="47569" y="55663"/>
                  </a:lnTo>
                  <a:lnTo>
                    <a:pt x="49988" y="55663"/>
                  </a:lnTo>
                  <a:lnTo>
                    <a:pt x="53045" y="55663"/>
                  </a:lnTo>
                  <a:lnTo>
                    <a:pt x="55935" y="54312"/>
                  </a:lnTo>
                  <a:lnTo>
                    <a:pt x="63139" y="45747"/>
                  </a:lnTo>
                  <a:lnTo>
                    <a:pt x="62574" y="39192"/>
                  </a:lnTo>
                  <a:lnTo>
                    <a:pt x="16920" y="869"/>
                  </a:lnTo>
                  <a:lnTo>
                    <a:pt x="145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5" name="object 4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54909" y="5041720"/>
              <a:ext cx="75379" cy="65055"/>
            </a:xfrm>
            <a:prstGeom prst="rect">
              <a:avLst/>
            </a:prstGeom>
          </p:spPr>
        </p:pic>
        <p:sp>
          <p:nvSpPr>
            <p:cNvPr id="426" name="object 426"/>
            <p:cNvSpPr/>
            <p:nvPr/>
          </p:nvSpPr>
          <p:spPr>
            <a:xfrm>
              <a:off x="4860972" y="5046139"/>
              <a:ext cx="63500" cy="54610"/>
            </a:xfrm>
            <a:custGeom>
              <a:avLst/>
              <a:gdLst/>
              <a:ahLst/>
              <a:cxnLst/>
              <a:rect l="l" t="t" r="r" b="b"/>
              <a:pathLst>
                <a:path w="63500" h="54610">
                  <a:moveTo>
                    <a:pt x="14449" y="0"/>
                  </a:moveTo>
                  <a:lnTo>
                    <a:pt x="8921" y="0"/>
                  </a:lnTo>
                  <a:lnTo>
                    <a:pt x="5947" y="1434"/>
                  </a:lnTo>
                  <a:lnTo>
                    <a:pt x="743" y="8104"/>
                  </a:lnTo>
                  <a:lnTo>
                    <a:pt x="0" y="10816"/>
                  </a:lnTo>
                  <a:lnTo>
                    <a:pt x="670" y="16271"/>
                  </a:lnTo>
                  <a:lnTo>
                    <a:pt x="2041" y="18721"/>
                  </a:lnTo>
                  <a:lnTo>
                    <a:pt x="46658" y="53548"/>
                  </a:lnTo>
                  <a:lnTo>
                    <a:pt x="48857" y="54312"/>
                  </a:lnTo>
                  <a:lnTo>
                    <a:pt x="51160" y="54312"/>
                  </a:lnTo>
                  <a:lnTo>
                    <a:pt x="54375" y="54312"/>
                  </a:lnTo>
                  <a:lnTo>
                    <a:pt x="57328" y="52877"/>
                  </a:lnTo>
                  <a:lnTo>
                    <a:pt x="62521" y="46249"/>
                  </a:lnTo>
                  <a:lnTo>
                    <a:pt x="63275" y="43548"/>
                  </a:lnTo>
                  <a:lnTo>
                    <a:pt x="62594" y="38019"/>
                  </a:lnTo>
                  <a:lnTo>
                    <a:pt x="61212" y="35611"/>
                  </a:lnTo>
                  <a:lnTo>
                    <a:pt x="16648" y="764"/>
                  </a:lnTo>
                  <a:lnTo>
                    <a:pt x="1444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7" name="object 42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24250" y="5082306"/>
              <a:ext cx="76552" cy="63778"/>
            </a:xfrm>
            <a:prstGeom prst="rect">
              <a:avLst/>
            </a:prstGeom>
          </p:spPr>
        </p:pic>
        <p:sp>
          <p:nvSpPr>
            <p:cNvPr id="428" name="object 428"/>
            <p:cNvSpPr/>
            <p:nvPr/>
          </p:nvSpPr>
          <p:spPr>
            <a:xfrm>
              <a:off x="4830345" y="5086745"/>
              <a:ext cx="64769" cy="53340"/>
            </a:xfrm>
            <a:custGeom>
              <a:avLst/>
              <a:gdLst/>
              <a:ahLst/>
              <a:cxnLst/>
              <a:rect l="l" t="t" r="r" b="b"/>
              <a:pathLst>
                <a:path w="64770" h="53339">
                  <a:moveTo>
                    <a:pt x="14303" y="0"/>
                  </a:moveTo>
                  <a:lnTo>
                    <a:pt x="8816" y="0"/>
                  </a:lnTo>
                  <a:lnTo>
                    <a:pt x="5675" y="1591"/>
                  </a:lnTo>
                  <a:lnTo>
                    <a:pt x="649" y="8491"/>
                  </a:lnTo>
                  <a:lnTo>
                    <a:pt x="0" y="11224"/>
                  </a:lnTo>
                  <a:lnTo>
                    <a:pt x="869" y="16669"/>
                  </a:lnTo>
                  <a:lnTo>
                    <a:pt x="2324" y="19067"/>
                  </a:lnTo>
                  <a:lnTo>
                    <a:pt x="48029" y="52249"/>
                  </a:lnTo>
                  <a:lnTo>
                    <a:pt x="50124" y="52930"/>
                  </a:lnTo>
                  <a:lnTo>
                    <a:pt x="52302" y="52930"/>
                  </a:lnTo>
                  <a:lnTo>
                    <a:pt x="55589" y="52930"/>
                  </a:lnTo>
                  <a:lnTo>
                    <a:pt x="58731" y="51328"/>
                  </a:lnTo>
                  <a:lnTo>
                    <a:pt x="63736" y="44448"/>
                  </a:lnTo>
                  <a:lnTo>
                    <a:pt x="64395" y="41695"/>
                  </a:lnTo>
                  <a:lnTo>
                    <a:pt x="63495" y="36229"/>
                  </a:lnTo>
                  <a:lnTo>
                    <a:pt x="62039" y="33873"/>
                  </a:lnTo>
                  <a:lnTo>
                    <a:pt x="16397" y="680"/>
                  </a:lnTo>
                  <a:lnTo>
                    <a:pt x="1430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9" name="object 42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95047" y="5123948"/>
              <a:ext cx="77652" cy="62406"/>
            </a:xfrm>
            <a:prstGeom prst="rect">
              <a:avLst/>
            </a:prstGeom>
          </p:spPr>
        </p:pic>
        <p:sp>
          <p:nvSpPr>
            <p:cNvPr id="430" name="object 430"/>
            <p:cNvSpPr/>
            <p:nvPr/>
          </p:nvSpPr>
          <p:spPr>
            <a:xfrm>
              <a:off x="4801183" y="5128356"/>
              <a:ext cx="66040" cy="52069"/>
            </a:xfrm>
            <a:custGeom>
              <a:avLst/>
              <a:gdLst/>
              <a:ahLst/>
              <a:cxnLst/>
              <a:rect l="l" t="t" r="r" b="b"/>
              <a:pathLst>
                <a:path w="66039" h="52070">
                  <a:moveTo>
                    <a:pt x="14125" y="0"/>
                  </a:moveTo>
                  <a:lnTo>
                    <a:pt x="8628" y="0"/>
                  </a:lnTo>
                  <a:lnTo>
                    <a:pt x="5413" y="1706"/>
                  </a:lnTo>
                  <a:lnTo>
                    <a:pt x="554" y="8910"/>
                  </a:lnTo>
                  <a:lnTo>
                    <a:pt x="0" y="11664"/>
                  </a:lnTo>
                  <a:lnTo>
                    <a:pt x="1057" y="17078"/>
                  </a:lnTo>
                  <a:lnTo>
                    <a:pt x="2607" y="19413"/>
                  </a:lnTo>
                  <a:lnTo>
                    <a:pt x="49328" y="50898"/>
                  </a:lnTo>
                  <a:lnTo>
                    <a:pt x="51317" y="51527"/>
                  </a:lnTo>
                  <a:lnTo>
                    <a:pt x="53359" y="51527"/>
                  </a:lnTo>
                  <a:lnTo>
                    <a:pt x="56794" y="51527"/>
                  </a:lnTo>
                  <a:lnTo>
                    <a:pt x="59998" y="49799"/>
                  </a:lnTo>
                  <a:lnTo>
                    <a:pt x="64856" y="42658"/>
                  </a:lnTo>
                  <a:lnTo>
                    <a:pt x="65411" y="39894"/>
                  </a:lnTo>
                  <a:lnTo>
                    <a:pt x="64343" y="34470"/>
                  </a:lnTo>
                  <a:lnTo>
                    <a:pt x="62793" y="32145"/>
                  </a:lnTo>
                  <a:lnTo>
                    <a:pt x="16135" y="617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1" name="object 4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67352" y="5166575"/>
              <a:ext cx="78636" cy="61013"/>
            </a:xfrm>
            <a:prstGeom prst="rect">
              <a:avLst/>
            </a:prstGeom>
          </p:spPr>
        </p:pic>
        <p:sp>
          <p:nvSpPr>
            <p:cNvPr id="432" name="object 432"/>
            <p:cNvSpPr/>
            <p:nvPr/>
          </p:nvSpPr>
          <p:spPr>
            <a:xfrm>
              <a:off x="4773488" y="5171004"/>
              <a:ext cx="67945" cy="50165"/>
            </a:xfrm>
            <a:custGeom>
              <a:avLst/>
              <a:gdLst/>
              <a:ahLst/>
              <a:cxnLst/>
              <a:rect l="l" t="t" r="r" b="b"/>
              <a:pathLst>
                <a:path w="67945" h="50164">
                  <a:moveTo>
                    <a:pt x="13947" y="0"/>
                  </a:moveTo>
                  <a:lnTo>
                    <a:pt x="8429" y="0"/>
                  </a:lnTo>
                  <a:lnTo>
                    <a:pt x="5141" y="1811"/>
                  </a:lnTo>
                  <a:lnTo>
                    <a:pt x="471" y="9298"/>
                  </a:lnTo>
                  <a:lnTo>
                    <a:pt x="0" y="12072"/>
                  </a:lnTo>
                  <a:lnTo>
                    <a:pt x="1235" y="17465"/>
                  </a:lnTo>
                  <a:lnTo>
                    <a:pt x="2879" y="19727"/>
                  </a:lnTo>
                  <a:lnTo>
                    <a:pt x="50574" y="49516"/>
                  </a:lnTo>
                  <a:lnTo>
                    <a:pt x="52448" y="50050"/>
                  </a:lnTo>
                  <a:lnTo>
                    <a:pt x="54375" y="50050"/>
                  </a:lnTo>
                  <a:lnTo>
                    <a:pt x="57956" y="50050"/>
                  </a:lnTo>
                  <a:lnTo>
                    <a:pt x="61212" y="48228"/>
                  </a:lnTo>
                  <a:lnTo>
                    <a:pt x="67463" y="38292"/>
                  </a:lnTo>
                  <a:lnTo>
                    <a:pt x="65987" y="31894"/>
                  </a:lnTo>
                  <a:lnTo>
                    <a:pt x="15852" y="534"/>
                  </a:lnTo>
                  <a:lnTo>
                    <a:pt x="139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3" name="object 43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41154" y="5210145"/>
              <a:ext cx="79547" cy="59526"/>
            </a:xfrm>
            <a:prstGeom prst="rect">
              <a:avLst/>
            </a:prstGeom>
          </p:spPr>
        </p:pic>
        <p:sp>
          <p:nvSpPr>
            <p:cNvPr id="434" name="object 434"/>
            <p:cNvSpPr/>
            <p:nvPr/>
          </p:nvSpPr>
          <p:spPr>
            <a:xfrm>
              <a:off x="4747342" y="5214574"/>
              <a:ext cx="68580" cy="48895"/>
            </a:xfrm>
            <a:custGeom>
              <a:avLst/>
              <a:gdLst/>
              <a:ahLst/>
              <a:cxnLst/>
              <a:rect l="l" t="t" r="r" b="b"/>
              <a:pathLst>
                <a:path w="68579" h="48895">
                  <a:moveTo>
                    <a:pt x="13748" y="0"/>
                  </a:moveTo>
                  <a:lnTo>
                    <a:pt x="8261" y="0"/>
                  </a:lnTo>
                  <a:lnTo>
                    <a:pt x="4816" y="1989"/>
                  </a:lnTo>
                  <a:lnTo>
                    <a:pt x="356" y="9716"/>
                  </a:lnTo>
                  <a:lnTo>
                    <a:pt x="0" y="12502"/>
                  </a:lnTo>
                  <a:lnTo>
                    <a:pt x="1413" y="17821"/>
                  </a:lnTo>
                  <a:lnTo>
                    <a:pt x="3130" y="20051"/>
                  </a:lnTo>
                  <a:lnTo>
                    <a:pt x="51705" y="48071"/>
                  </a:lnTo>
                  <a:lnTo>
                    <a:pt x="53495" y="48553"/>
                  </a:lnTo>
                  <a:lnTo>
                    <a:pt x="55296" y="48553"/>
                  </a:lnTo>
                  <a:lnTo>
                    <a:pt x="58961" y="48553"/>
                  </a:lnTo>
                  <a:lnTo>
                    <a:pt x="62385" y="46584"/>
                  </a:lnTo>
                  <a:lnTo>
                    <a:pt x="68312" y="36323"/>
                  </a:lnTo>
                  <a:lnTo>
                    <a:pt x="66626" y="29999"/>
                  </a:lnTo>
                  <a:lnTo>
                    <a:pt x="15528" y="481"/>
                  </a:lnTo>
                  <a:lnTo>
                    <a:pt x="1374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5" name="object 43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16547" y="5254604"/>
              <a:ext cx="80332" cy="57977"/>
            </a:xfrm>
            <a:prstGeom prst="rect">
              <a:avLst/>
            </a:prstGeom>
          </p:spPr>
        </p:pic>
        <p:sp>
          <p:nvSpPr>
            <p:cNvPr id="436" name="object 436"/>
            <p:cNvSpPr/>
            <p:nvPr/>
          </p:nvSpPr>
          <p:spPr>
            <a:xfrm>
              <a:off x="4722725" y="5259033"/>
              <a:ext cx="69215" cy="47625"/>
            </a:xfrm>
            <a:custGeom>
              <a:avLst/>
              <a:gdLst/>
              <a:ahLst/>
              <a:cxnLst/>
              <a:rect l="l" t="t" r="r" b="b"/>
              <a:pathLst>
                <a:path w="69214" h="47625">
                  <a:moveTo>
                    <a:pt x="13570" y="0"/>
                  </a:moveTo>
                  <a:lnTo>
                    <a:pt x="8031" y="0"/>
                  </a:lnTo>
                  <a:lnTo>
                    <a:pt x="4523" y="2104"/>
                  </a:lnTo>
                  <a:lnTo>
                    <a:pt x="251" y="10114"/>
                  </a:lnTo>
                  <a:lnTo>
                    <a:pt x="0" y="12900"/>
                  </a:lnTo>
                  <a:lnTo>
                    <a:pt x="1612" y="18198"/>
                  </a:lnTo>
                  <a:lnTo>
                    <a:pt x="3403" y="20344"/>
                  </a:lnTo>
                  <a:lnTo>
                    <a:pt x="52836" y="46626"/>
                  </a:lnTo>
                  <a:lnTo>
                    <a:pt x="54459" y="47035"/>
                  </a:lnTo>
                  <a:lnTo>
                    <a:pt x="56176" y="47035"/>
                  </a:lnTo>
                  <a:lnTo>
                    <a:pt x="59977" y="47035"/>
                  </a:lnTo>
                  <a:lnTo>
                    <a:pt x="63484" y="44920"/>
                  </a:lnTo>
                  <a:lnTo>
                    <a:pt x="69107" y="34344"/>
                  </a:lnTo>
                  <a:lnTo>
                    <a:pt x="67191" y="28082"/>
                  </a:lnTo>
                  <a:lnTo>
                    <a:pt x="15193" y="397"/>
                  </a:lnTo>
                  <a:lnTo>
                    <a:pt x="1357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7" name="object 43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93500" y="5299901"/>
              <a:ext cx="81044" cy="56406"/>
            </a:xfrm>
            <a:prstGeom prst="rect">
              <a:avLst/>
            </a:prstGeom>
          </p:spPr>
        </p:pic>
        <p:sp>
          <p:nvSpPr>
            <p:cNvPr id="438" name="object 438"/>
            <p:cNvSpPr/>
            <p:nvPr/>
          </p:nvSpPr>
          <p:spPr>
            <a:xfrm>
              <a:off x="4699689" y="5304320"/>
              <a:ext cx="69850" cy="45720"/>
            </a:xfrm>
            <a:custGeom>
              <a:avLst/>
              <a:gdLst/>
              <a:ahLst/>
              <a:cxnLst/>
              <a:rect l="l" t="t" r="r" b="b"/>
              <a:pathLst>
                <a:path w="69850" h="45720">
                  <a:moveTo>
                    <a:pt x="13339" y="0"/>
                  </a:moveTo>
                  <a:lnTo>
                    <a:pt x="7790" y="0"/>
                  </a:lnTo>
                  <a:lnTo>
                    <a:pt x="4219" y="2219"/>
                  </a:lnTo>
                  <a:lnTo>
                    <a:pt x="178" y="10533"/>
                  </a:lnTo>
                  <a:lnTo>
                    <a:pt x="0" y="13329"/>
                  </a:lnTo>
                  <a:lnTo>
                    <a:pt x="1790" y="18554"/>
                  </a:lnTo>
                  <a:lnTo>
                    <a:pt x="3654" y="20659"/>
                  </a:lnTo>
                  <a:lnTo>
                    <a:pt x="53872" y="45108"/>
                  </a:lnTo>
                  <a:lnTo>
                    <a:pt x="55411" y="45464"/>
                  </a:lnTo>
                  <a:lnTo>
                    <a:pt x="56982" y="45464"/>
                  </a:lnTo>
                  <a:lnTo>
                    <a:pt x="60940" y="45464"/>
                  </a:lnTo>
                  <a:lnTo>
                    <a:pt x="64490" y="43255"/>
                  </a:lnTo>
                  <a:lnTo>
                    <a:pt x="69830" y="32355"/>
                  </a:lnTo>
                  <a:lnTo>
                    <a:pt x="67683" y="26135"/>
                  </a:lnTo>
                  <a:lnTo>
                    <a:pt x="14868" y="335"/>
                  </a:lnTo>
                  <a:lnTo>
                    <a:pt x="1333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9" name="object 4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72088" y="5345973"/>
              <a:ext cx="81662" cy="54762"/>
            </a:xfrm>
            <a:prstGeom prst="rect">
              <a:avLst/>
            </a:prstGeom>
          </p:spPr>
        </p:pic>
        <p:sp>
          <p:nvSpPr>
            <p:cNvPr id="440" name="object 440"/>
            <p:cNvSpPr/>
            <p:nvPr/>
          </p:nvSpPr>
          <p:spPr>
            <a:xfrm>
              <a:off x="4678265" y="5350402"/>
              <a:ext cx="69850" cy="44450"/>
            </a:xfrm>
            <a:custGeom>
              <a:avLst/>
              <a:gdLst/>
              <a:ahLst/>
              <a:cxnLst/>
              <a:rect l="l" t="t" r="r" b="b"/>
              <a:pathLst>
                <a:path w="69850" h="44450">
                  <a:moveTo>
                    <a:pt x="13109" y="0"/>
                  </a:moveTo>
                  <a:lnTo>
                    <a:pt x="7570" y="0"/>
                  </a:lnTo>
                  <a:lnTo>
                    <a:pt x="3863" y="2397"/>
                  </a:lnTo>
                  <a:lnTo>
                    <a:pt x="62" y="10931"/>
                  </a:lnTo>
                  <a:lnTo>
                    <a:pt x="0" y="13727"/>
                  </a:lnTo>
                  <a:lnTo>
                    <a:pt x="1978" y="18910"/>
                  </a:lnTo>
                  <a:lnTo>
                    <a:pt x="3905" y="20931"/>
                  </a:lnTo>
                  <a:lnTo>
                    <a:pt x="54825" y="43569"/>
                  </a:lnTo>
                  <a:lnTo>
                    <a:pt x="56249" y="43873"/>
                  </a:lnTo>
                  <a:lnTo>
                    <a:pt x="57694" y="43873"/>
                  </a:lnTo>
                  <a:lnTo>
                    <a:pt x="61767" y="43873"/>
                  </a:lnTo>
                  <a:lnTo>
                    <a:pt x="65453" y="41464"/>
                  </a:lnTo>
                  <a:lnTo>
                    <a:pt x="69243" y="33014"/>
                  </a:lnTo>
                  <a:lnTo>
                    <a:pt x="69306" y="30177"/>
                  </a:lnTo>
                  <a:lnTo>
                    <a:pt x="67327" y="25004"/>
                  </a:lnTo>
                  <a:lnTo>
                    <a:pt x="65401" y="22994"/>
                  </a:lnTo>
                  <a:lnTo>
                    <a:pt x="14512" y="293"/>
                  </a:lnTo>
                  <a:lnTo>
                    <a:pt x="1310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1" name="object 44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52319" y="5392767"/>
              <a:ext cx="82154" cy="53097"/>
            </a:xfrm>
            <a:prstGeom prst="rect">
              <a:avLst/>
            </a:prstGeom>
          </p:spPr>
        </p:pic>
        <p:sp>
          <p:nvSpPr>
            <p:cNvPr id="442" name="object 442"/>
            <p:cNvSpPr/>
            <p:nvPr/>
          </p:nvSpPr>
          <p:spPr>
            <a:xfrm>
              <a:off x="4658454" y="5397186"/>
              <a:ext cx="70485" cy="42545"/>
            </a:xfrm>
            <a:custGeom>
              <a:avLst/>
              <a:gdLst/>
              <a:ahLst/>
              <a:cxnLst/>
              <a:rect l="l" t="t" r="r" b="b"/>
              <a:pathLst>
                <a:path w="70485" h="42545">
                  <a:moveTo>
                    <a:pt x="12879" y="0"/>
                  </a:moveTo>
                  <a:lnTo>
                    <a:pt x="7298" y="0"/>
                  </a:lnTo>
                  <a:lnTo>
                    <a:pt x="3549" y="2544"/>
                  </a:lnTo>
                  <a:lnTo>
                    <a:pt x="0" y="11339"/>
                  </a:lnTo>
                  <a:lnTo>
                    <a:pt x="20" y="14146"/>
                  </a:lnTo>
                  <a:lnTo>
                    <a:pt x="2188" y="19224"/>
                  </a:lnTo>
                  <a:lnTo>
                    <a:pt x="4177" y="21182"/>
                  </a:lnTo>
                  <a:lnTo>
                    <a:pt x="55736" y="42009"/>
                  </a:lnTo>
                  <a:lnTo>
                    <a:pt x="57066" y="42260"/>
                  </a:lnTo>
                  <a:lnTo>
                    <a:pt x="58385" y="42260"/>
                  </a:lnTo>
                  <a:lnTo>
                    <a:pt x="62605" y="42260"/>
                  </a:lnTo>
                  <a:lnTo>
                    <a:pt x="66343" y="39716"/>
                  </a:lnTo>
                  <a:lnTo>
                    <a:pt x="69893" y="31004"/>
                  </a:lnTo>
                  <a:lnTo>
                    <a:pt x="69872" y="28177"/>
                  </a:lnTo>
                  <a:lnTo>
                    <a:pt x="67694" y="23077"/>
                  </a:lnTo>
                  <a:lnTo>
                    <a:pt x="65704" y="21119"/>
                  </a:lnTo>
                  <a:lnTo>
                    <a:pt x="14167" y="251"/>
                  </a:lnTo>
                  <a:lnTo>
                    <a:pt x="1287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3" name="object 4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34225" y="5440242"/>
              <a:ext cx="82541" cy="51359"/>
            </a:xfrm>
            <a:prstGeom prst="rect">
              <a:avLst/>
            </a:prstGeom>
          </p:spPr>
        </p:pic>
        <p:sp>
          <p:nvSpPr>
            <p:cNvPr id="444" name="object 444"/>
            <p:cNvSpPr/>
            <p:nvPr/>
          </p:nvSpPr>
          <p:spPr>
            <a:xfrm>
              <a:off x="4640214" y="5444671"/>
              <a:ext cx="71120" cy="40640"/>
            </a:xfrm>
            <a:custGeom>
              <a:avLst/>
              <a:gdLst/>
              <a:ahLst/>
              <a:cxnLst/>
              <a:rect l="l" t="t" r="r" b="b"/>
              <a:pathLst>
                <a:path w="71120" h="40639">
                  <a:moveTo>
                    <a:pt x="12722" y="0"/>
                  </a:moveTo>
                  <a:lnTo>
                    <a:pt x="7193" y="0"/>
                  </a:lnTo>
                  <a:lnTo>
                    <a:pt x="3277" y="2732"/>
                  </a:lnTo>
                  <a:lnTo>
                    <a:pt x="0" y="11727"/>
                  </a:lnTo>
                  <a:lnTo>
                    <a:pt x="146" y="14533"/>
                  </a:lnTo>
                  <a:lnTo>
                    <a:pt x="2471" y="19517"/>
                  </a:lnTo>
                  <a:lnTo>
                    <a:pt x="4533" y="21423"/>
                  </a:lnTo>
                  <a:lnTo>
                    <a:pt x="56689" y="40386"/>
                  </a:lnTo>
                  <a:lnTo>
                    <a:pt x="57893" y="40606"/>
                  </a:lnTo>
                  <a:lnTo>
                    <a:pt x="59097" y="40606"/>
                  </a:lnTo>
                  <a:lnTo>
                    <a:pt x="63401" y="40606"/>
                  </a:lnTo>
                  <a:lnTo>
                    <a:pt x="67285" y="37852"/>
                  </a:lnTo>
                  <a:lnTo>
                    <a:pt x="70552" y="28931"/>
                  </a:lnTo>
                  <a:lnTo>
                    <a:pt x="70416" y="26093"/>
                  </a:lnTo>
                  <a:lnTo>
                    <a:pt x="68092" y="21088"/>
                  </a:lnTo>
                  <a:lnTo>
                    <a:pt x="66018" y="19203"/>
                  </a:lnTo>
                  <a:lnTo>
                    <a:pt x="13905" y="209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5" name="object 4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17796" y="5488325"/>
              <a:ext cx="82845" cy="49590"/>
            </a:xfrm>
            <a:prstGeom prst="rect">
              <a:avLst/>
            </a:prstGeom>
          </p:spPr>
        </p:pic>
        <p:sp>
          <p:nvSpPr>
            <p:cNvPr id="446" name="object 446"/>
            <p:cNvSpPr/>
            <p:nvPr/>
          </p:nvSpPr>
          <p:spPr>
            <a:xfrm>
              <a:off x="4623691" y="5492743"/>
              <a:ext cx="71120" cy="39370"/>
            </a:xfrm>
            <a:custGeom>
              <a:avLst/>
              <a:gdLst/>
              <a:ahLst/>
              <a:cxnLst/>
              <a:rect l="l" t="t" r="r" b="b"/>
              <a:pathLst>
                <a:path w="71120" h="39370">
                  <a:moveTo>
                    <a:pt x="12512" y="0"/>
                  </a:moveTo>
                  <a:lnTo>
                    <a:pt x="6942" y="0"/>
                  </a:lnTo>
                  <a:lnTo>
                    <a:pt x="3005" y="2879"/>
                  </a:lnTo>
                  <a:lnTo>
                    <a:pt x="0" y="12114"/>
                  </a:lnTo>
                  <a:lnTo>
                    <a:pt x="209" y="14931"/>
                  </a:lnTo>
                  <a:lnTo>
                    <a:pt x="2732" y="19852"/>
                  </a:lnTo>
                  <a:lnTo>
                    <a:pt x="4858" y="21674"/>
                  </a:lnTo>
                  <a:lnTo>
                    <a:pt x="57516" y="38763"/>
                  </a:lnTo>
                  <a:lnTo>
                    <a:pt x="58595" y="38920"/>
                  </a:lnTo>
                  <a:lnTo>
                    <a:pt x="59694" y="38920"/>
                  </a:lnTo>
                  <a:lnTo>
                    <a:pt x="64165" y="38920"/>
                  </a:lnTo>
                  <a:lnTo>
                    <a:pt x="68081" y="36072"/>
                  </a:lnTo>
                  <a:lnTo>
                    <a:pt x="71107" y="26847"/>
                  </a:lnTo>
                  <a:lnTo>
                    <a:pt x="70866" y="24020"/>
                  </a:lnTo>
                  <a:lnTo>
                    <a:pt x="68332" y="19088"/>
                  </a:lnTo>
                  <a:lnTo>
                    <a:pt x="66217" y="17297"/>
                  </a:lnTo>
                  <a:lnTo>
                    <a:pt x="14617" y="492"/>
                  </a:lnTo>
                  <a:lnTo>
                    <a:pt x="1251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7" name="object 4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03095" y="5536952"/>
              <a:ext cx="83055" cy="47747"/>
            </a:xfrm>
            <a:prstGeom prst="rect">
              <a:avLst/>
            </a:prstGeom>
          </p:spPr>
        </p:pic>
        <p:sp>
          <p:nvSpPr>
            <p:cNvPr id="448" name="object 448"/>
            <p:cNvSpPr/>
            <p:nvPr/>
          </p:nvSpPr>
          <p:spPr>
            <a:xfrm>
              <a:off x="4608843" y="5541349"/>
              <a:ext cx="71755" cy="37465"/>
            </a:xfrm>
            <a:custGeom>
              <a:avLst/>
              <a:gdLst/>
              <a:ahLst/>
              <a:cxnLst/>
              <a:rect l="l" t="t" r="r" b="b"/>
              <a:pathLst>
                <a:path w="71754" h="37464">
                  <a:moveTo>
                    <a:pt x="12334" y="0"/>
                  </a:moveTo>
                  <a:lnTo>
                    <a:pt x="6774" y="0"/>
                  </a:lnTo>
                  <a:lnTo>
                    <a:pt x="2711" y="3078"/>
                  </a:lnTo>
                  <a:lnTo>
                    <a:pt x="0" y="12533"/>
                  </a:lnTo>
                  <a:lnTo>
                    <a:pt x="314" y="15318"/>
                  </a:lnTo>
                  <a:lnTo>
                    <a:pt x="2994" y="20156"/>
                  </a:lnTo>
                  <a:lnTo>
                    <a:pt x="5193" y="21894"/>
                  </a:lnTo>
                  <a:lnTo>
                    <a:pt x="58301" y="37108"/>
                  </a:lnTo>
                  <a:lnTo>
                    <a:pt x="60228" y="37234"/>
                  </a:lnTo>
                  <a:lnTo>
                    <a:pt x="64804" y="37234"/>
                  </a:lnTo>
                  <a:lnTo>
                    <a:pt x="68856" y="34166"/>
                  </a:lnTo>
                  <a:lnTo>
                    <a:pt x="71578" y="24774"/>
                  </a:lnTo>
                  <a:lnTo>
                    <a:pt x="71233" y="21946"/>
                  </a:lnTo>
                  <a:lnTo>
                    <a:pt x="68542" y="17119"/>
                  </a:lnTo>
                  <a:lnTo>
                    <a:pt x="66364" y="15413"/>
                  </a:lnTo>
                  <a:lnTo>
                    <a:pt x="14208" y="408"/>
                  </a:lnTo>
                  <a:lnTo>
                    <a:pt x="1233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9" name="object 4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90111" y="5586049"/>
              <a:ext cx="83159" cy="45904"/>
            </a:xfrm>
            <a:prstGeom prst="rect">
              <a:avLst/>
            </a:prstGeom>
          </p:spPr>
        </p:pic>
        <p:sp>
          <p:nvSpPr>
            <p:cNvPr id="450" name="object 450"/>
            <p:cNvSpPr/>
            <p:nvPr/>
          </p:nvSpPr>
          <p:spPr>
            <a:xfrm>
              <a:off x="4595713" y="5590478"/>
              <a:ext cx="72390" cy="35560"/>
            </a:xfrm>
            <a:custGeom>
              <a:avLst/>
              <a:gdLst/>
              <a:ahLst/>
              <a:cxnLst/>
              <a:rect l="l" t="t" r="r" b="b"/>
              <a:pathLst>
                <a:path w="72389" h="35560">
                  <a:moveTo>
                    <a:pt x="12135" y="0"/>
                  </a:moveTo>
                  <a:lnTo>
                    <a:pt x="6544" y="0"/>
                  </a:lnTo>
                  <a:lnTo>
                    <a:pt x="2429" y="3245"/>
                  </a:lnTo>
                  <a:lnTo>
                    <a:pt x="0" y="12931"/>
                  </a:lnTo>
                  <a:lnTo>
                    <a:pt x="408" y="15695"/>
                  </a:lnTo>
                  <a:lnTo>
                    <a:pt x="3256" y="20439"/>
                  </a:lnTo>
                  <a:lnTo>
                    <a:pt x="5518" y="22114"/>
                  </a:lnTo>
                  <a:lnTo>
                    <a:pt x="59003" y="35412"/>
                  </a:lnTo>
                  <a:lnTo>
                    <a:pt x="60689" y="35517"/>
                  </a:lnTo>
                  <a:lnTo>
                    <a:pt x="65422" y="35517"/>
                  </a:lnTo>
                  <a:lnTo>
                    <a:pt x="69526" y="32302"/>
                  </a:lnTo>
                  <a:lnTo>
                    <a:pt x="71976" y="22648"/>
                  </a:lnTo>
                  <a:lnTo>
                    <a:pt x="71526" y="19852"/>
                  </a:lnTo>
                  <a:lnTo>
                    <a:pt x="68668" y="15130"/>
                  </a:lnTo>
                  <a:lnTo>
                    <a:pt x="66427" y="13486"/>
                  </a:lnTo>
                  <a:lnTo>
                    <a:pt x="13790" y="324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1" name="object 4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78876" y="5635597"/>
              <a:ext cx="83138" cy="44019"/>
            </a:xfrm>
            <a:prstGeom prst="rect">
              <a:avLst/>
            </a:prstGeom>
          </p:spPr>
        </p:pic>
        <p:sp>
          <p:nvSpPr>
            <p:cNvPr id="452" name="object 452"/>
            <p:cNvSpPr/>
            <p:nvPr/>
          </p:nvSpPr>
          <p:spPr>
            <a:xfrm>
              <a:off x="4584321" y="5640016"/>
              <a:ext cx="72390" cy="34290"/>
            </a:xfrm>
            <a:custGeom>
              <a:avLst/>
              <a:gdLst/>
              <a:ahLst/>
              <a:cxnLst/>
              <a:rect l="l" t="t" r="r" b="b"/>
              <a:pathLst>
                <a:path w="72389" h="34289">
                  <a:moveTo>
                    <a:pt x="6345" y="0"/>
                  </a:moveTo>
                  <a:lnTo>
                    <a:pt x="2104" y="3465"/>
                  </a:lnTo>
                  <a:lnTo>
                    <a:pt x="0" y="13308"/>
                  </a:lnTo>
                  <a:lnTo>
                    <a:pt x="523" y="16083"/>
                  </a:lnTo>
                  <a:lnTo>
                    <a:pt x="3528" y="20711"/>
                  </a:lnTo>
                  <a:lnTo>
                    <a:pt x="5842" y="22292"/>
                  </a:lnTo>
                  <a:lnTo>
                    <a:pt x="59642" y="33705"/>
                  </a:lnTo>
                  <a:lnTo>
                    <a:pt x="61097" y="33800"/>
                  </a:lnTo>
                  <a:lnTo>
                    <a:pt x="66008" y="33800"/>
                  </a:lnTo>
                  <a:lnTo>
                    <a:pt x="70144" y="30428"/>
                  </a:lnTo>
                  <a:lnTo>
                    <a:pt x="72270" y="20522"/>
                  </a:lnTo>
                  <a:lnTo>
                    <a:pt x="71736" y="17758"/>
                  </a:lnTo>
                  <a:lnTo>
                    <a:pt x="68720" y="13140"/>
                  </a:lnTo>
                  <a:lnTo>
                    <a:pt x="66416" y="11570"/>
                  </a:lnTo>
                  <a:lnTo>
                    <a:pt x="12638" y="73"/>
                  </a:lnTo>
                  <a:lnTo>
                    <a:pt x="634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3" name="object 4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69399" y="5685512"/>
              <a:ext cx="83034" cy="42082"/>
            </a:xfrm>
            <a:prstGeom prst="rect">
              <a:avLst/>
            </a:prstGeom>
          </p:spPr>
        </p:pic>
        <p:sp>
          <p:nvSpPr>
            <p:cNvPr id="454" name="object 454"/>
            <p:cNvSpPr/>
            <p:nvPr/>
          </p:nvSpPr>
          <p:spPr>
            <a:xfrm>
              <a:off x="4574687" y="5689952"/>
              <a:ext cx="73025" cy="32384"/>
            </a:xfrm>
            <a:custGeom>
              <a:avLst/>
              <a:gdLst/>
              <a:ahLst/>
              <a:cxnLst/>
              <a:rect l="l" t="t" r="r" b="b"/>
              <a:pathLst>
                <a:path w="73025" h="32385">
                  <a:moveTo>
                    <a:pt x="12282" y="31"/>
                  </a:moveTo>
                  <a:lnTo>
                    <a:pt x="6073" y="0"/>
                  </a:lnTo>
                  <a:lnTo>
                    <a:pt x="1790" y="3591"/>
                  </a:lnTo>
                  <a:lnTo>
                    <a:pt x="0" y="13695"/>
                  </a:lnTo>
                  <a:lnTo>
                    <a:pt x="607" y="16428"/>
                  </a:lnTo>
                  <a:lnTo>
                    <a:pt x="3779" y="20973"/>
                  </a:lnTo>
                  <a:lnTo>
                    <a:pt x="6146" y="22470"/>
                  </a:lnTo>
                  <a:lnTo>
                    <a:pt x="59579" y="31852"/>
                  </a:lnTo>
                  <a:lnTo>
                    <a:pt x="61422" y="32030"/>
                  </a:lnTo>
                  <a:lnTo>
                    <a:pt x="66406" y="32030"/>
                  </a:lnTo>
                  <a:lnTo>
                    <a:pt x="70678" y="28449"/>
                  </a:lnTo>
                  <a:lnTo>
                    <a:pt x="72468" y="18365"/>
                  </a:lnTo>
                  <a:lnTo>
                    <a:pt x="71851" y="15612"/>
                  </a:lnTo>
                  <a:lnTo>
                    <a:pt x="68668" y="11109"/>
                  </a:lnTo>
                  <a:lnTo>
                    <a:pt x="66312" y="9622"/>
                  </a:lnTo>
                  <a:lnTo>
                    <a:pt x="12282" y="31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5" name="object 45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61682" y="5735742"/>
              <a:ext cx="82835" cy="40113"/>
            </a:xfrm>
            <a:prstGeom prst="rect">
              <a:avLst/>
            </a:prstGeom>
          </p:spPr>
        </p:pic>
        <p:sp>
          <p:nvSpPr>
            <p:cNvPr id="456" name="object 456"/>
            <p:cNvSpPr/>
            <p:nvPr/>
          </p:nvSpPr>
          <p:spPr>
            <a:xfrm>
              <a:off x="4566405" y="5740170"/>
              <a:ext cx="73025" cy="30480"/>
            </a:xfrm>
            <a:custGeom>
              <a:avLst/>
              <a:gdLst/>
              <a:ahLst/>
              <a:cxnLst/>
              <a:rect l="l" t="t" r="r" b="b"/>
              <a:pathLst>
                <a:path w="73025" h="30479">
                  <a:moveTo>
                    <a:pt x="11371" y="0"/>
                  </a:moveTo>
                  <a:lnTo>
                    <a:pt x="6251" y="0"/>
                  </a:lnTo>
                  <a:lnTo>
                    <a:pt x="1863" y="3832"/>
                  </a:lnTo>
                  <a:lnTo>
                    <a:pt x="0" y="16994"/>
                  </a:lnTo>
                  <a:lnTo>
                    <a:pt x="3947" y="22208"/>
                  </a:lnTo>
                  <a:lnTo>
                    <a:pt x="60595" y="30177"/>
                  </a:lnTo>
                  <a:lnTo>
                    <a:pt x="67170" y="30271"/>
                  </a:lnTo>
                  <a:lnTo>
                    <a:pt x="71547" y="26459"/>
                  </a:lnTo>
                  <a:lnTo>
                    <a:pt x="73003" y="16229"/>
                  </a:lnTo>
                  <a:lnTo>
                    <a:pt x="72280" y="13496"/>
                  </a:lnTo>
                  <a:lnTo>
                    <a:pt x="68929" y="9099"/>
                  </a:lnTo>
                  <a:lnTo>
                    <a:pt x="66542" y="7706"/>
                  </a:lnTo>
                  <a:lnTo>
                    <a:pt x="1137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7" name="object 4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555735" y="5786221"/>
              <a:ext cx="82541" cy="38114"/>
            </a:xfrm>
            <a:prstGeom prst="rect">
              <a:avLst/>
            </a:prstGeom>
          </p:spPr>
        </p:pic>
        <p:sp>
          <p:nvSpPr>
            <p:cNvPr id="458" name="object 458"/>
            <p:cNvSpPr/>
            <p:nvPr/>
          </p:nvSpPr>
          <p:spPr>
            <a:xfrm>
              <a:off x="4560395" y="5790650"/>
              <a:ext cx="73025" cy="28575"/>
            </a:xfrm>
            <a:custGeom>
              <a:avLst/>
              <a:gdLst/>
              <a:ahLst/>
              <a:cxnLst/>
              <a:rect l="l" t="t" r="r" b="b"/>
              <a:pathLst>
                <a:path w="73025" h="28575">
                  <a:moveTo>
                    <a:pt x="11151" y="0"/>
                  </a:moveTo>
                  <a:lnTo>
                    <a:pt x="5936" y="0"/>
                  </a:lnTo>
                  <a:lnTo>
                    <a:pt x="1424" y="4062"/>
                  </a:lnTo>
                  <a:lnTo>
                    <a:pt x="0" y="17360"/>
                  </a:lnTo>
                  <a:lnTo>
                    <a:pt x="4135" y="22449"/>
                  </a:lnTo>
                  <a:lnTo>
                    <a:pt x="61024" y="28428"/>
                  </a:lnTo>
                  <a:lnTo>
                    <a:pt x="67422" y="28480"/>
                  </a:lnTo>
                  <a:lnTo>
                    <a:pt x="71830" y="24522"/>
                  </a:lnTo>
                  <a:lnTo>
                    <a:pt x="72940" y="14072"/>
                  </a:lnTo>
                  <a:lnTo>
                    <a:pt x="72123" y="11360"/>
                  </a:lnTo>
                  <a:lnTo>
                    <a:pt x="68636" y="7099"/>
                  </a:lnTo>
                  <a:lnTo>
                    <a:pt x="66186" y="5790"/>
                  </a:lnTo>
                  <a:lnTo>
                    <a:pt x="1115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9" name="object 45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551588" y="5836890"/>
              <a:ext cx="82133" cy="36082"/>
            </a:xfrm>
            <a:prstGeom prst="rect">
              <a:avLst/>
            </a:prstGeom>
          </p:spPr>
        </p:pic>
        <p:sp>
          <p:nvSpPr>
            <p:cNvPr id="460" name="object 460"/>
            <p:cNvSpPr/>
            <p:nvPr/>
          </p:nvSpPr>
          <p:spPr>
            <a:xfrm>
              <a:off x="4556175" y="5841308"/>
              <a:ext cx="73025" cy="27305"/>
            </a:xfrm>
            <a:custGeom>
              <a:avLst/>
              <a:gdLst/>
              <a:ahLst/>
              <a:cxnLst/>
              <a:rect l="l" t="t" r="r" b="b"/>
              <a:pathLst>
                <a:path w="73025" h="27304">
                  <a:moveTo>
                    <a:pt x="10868" y="0"/>
                  </a:moveTo>
                  <a:lnTo>
                    <a:pt x="5465" y="0"/>
                  </a:lnTo>
                  <a:lnTo>
                    <a:pt x="952" y="4230"/>
                  </a:lnTo>
                  <a:lnTo>
                    <a:pt x="0" y="17758"/>
                  </a:lnTo>
                  <a:lnTo>
                    <a:pt x="4314" y="22711"/>
                  </a:lnTo>
                  <a:lnTo>
                    <a:pt x="9989" y="23109"/>
                  </a:lnTo>
                  <a:lnTo>
                    <a:pt x="62102" y="26711"/>
                  </a:lnTo>
                  <a:lnTo>
                    <a:pt x="67495" y="26711"/>
                  </a:lnTo>
                  <a:lnTo>
                    <a:pt x="72018" y="22501"/>
                  </a:lnTo>
                  <a:lnTo>
                    <a:pt x="72772" y="11926"/>
                  </a:lnTo>
                  <a:lnTo>
                    <a:pt x="71861" y="9235"/>
                  </a:lnTo>
                  <a:lnTo>
                    <a:pt x="68228" y="5067"/>
                  </a:lnTo>
                  <a:lnTo>
                    <a:pt x="65725" y="3863"/>
                  </a:lnTo>
                  <a:lnTo>
                    <a:pt x="1086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1" name="object 4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49222" y="5887674"/>
              <a:ext cx="81620" cy="34030"/>
            </a:xfrm>
            <a:prstGeom prst="rect">
              <a:avLst/>
            </a:prstGeom>
          </p:spPr>
        </p:pic>
        <p:sp>
          <p:nvSpPr>
            <p:cNvPr id="462" name="object 462"/>
            <p:cNvSpPr/>
            <p:nvPr/>
          </p:nvSpPr>
          <p:spPr>
            <a:xfrm>
              <a:off x="4553735" y="5892103"/>
              <a:ext cx="73025" cy="25400"/>
            </a:xfrm>
            <a:custGeom>
              <a:avLst/>
              <a:gdLst/>
              <a:ahLst/>
              <a:cxnLst/>
              <a:rect l="l" t="t" r="r" b="b"/>
              <a:pathLst>
                <a:path w="73025" h="25400">
                  <a:moveTo>
                    <a:pt x="10596" y="0"/>
                  </a:moveTo>
                  <a:lnTo>
                    <a:pt x="5099" y="0"/>
                  </a:lnTo>
                  <a:lnTo>
                    <a:pt x="502" y="4481"/>
                  </a:lnTo>
                  <a:lnTo>
                    <a:pt x="0" y="18125"/>
                  </a:lnTo>
                  <a:lnTo>
                    <a:pt x="4481" y="22920"/>
                  </a:lnTo>
                  <a:lnTo>
                    <a:pt x="10177" y="23140"/>
                  </a:lnTo>
                  <a:lnTo>
                    <a:pt x="61998" y="24920"/>
                  </a:lnTo>
                  <a:lnTo>
                    <a:pt x="67610" y="24920"/>
                  </a:lnTo>
                  <a:lnTo>
                    <a:pt x="72133" y="20543"/>
                  </a:lnTo>
                  <a:lnTo>
                    <a:pt x="72531" y="9758"/>
                  </a:lnTo>
                  <a:lnTo>
                    <a:pt x="71526" y="7099"/>
                  </a:lnTo>
                  <a:lnTo>
                    <a:pt x="67736" y="3088"/>
                  </a:lnTo>
                  <a:lnTo>
                    <a:pt x="65212" y="1958"/>
                  </a:lnTo>
                  <a:lnTo>
                    <a:pt x="1059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3" name="object 4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548657" y="5938530"/>
              <a:ext cx="81013" cy="31999"/>
            </a:xfrm>
            <a:prstGeom prst="rect">
              <a:avLst/>
            </a:prstGeom>
          </p:spPr>
        </p:pic>
        <p:sp>
          <p:nvSpPr>
            <p:cNvPr id="464" name="object 464"/>
            <p:cNvSpPr/>
            <p:nvPr/>
          </p:nvSpPr>
          <p:spPr>
            <a:xfrm>
              <a:off x="4553075" y="5942949"/>
              <a:ext cx="72390" cy="23495"/>
            </a:xfrm>
            <a:custGeom>
              <a:avLst/>
              <a:gdLst/>
              <a:ahLst/>
              <a:cxnLst/>
              <a:rect l="l" t="t" r="r" b="b"/>
              <a:pathLst>
                <a:path w="72389" h="23495">
                  <a:moveTo>
                    <a:pt x="7580" y="0"/>
                  </a:moveTo>
                  <a:lnTo>
                    <a:pt x="4994" y="1068"/>
                  </a:lnTo>
                  <a:lnTo>
                    <a:pt x="1099" y="5005"/>
                  </a:lnTo>
                  <a:lnTo>
                    <a:pt x="41" y="7580"/>
                  </a:lnTo>
                  <a:lnTo>
                    <a:pt x="0" y="18502"/>
                  </a:lnTo>
                  <a:lnTo>
                    <a:pt x="4649" y="23130"/>
                  </a:lnTo>
                  <a:lnTo>
                    <a:pt x="10366" y="23161"/>
                  </a:lnTo>
                  <a:lnTo>
                    <a:pt x="67537" y="23119"/>
                  </a:lnTo>
                  <a:lnTo>
                    <a:pt x="72175" y="18502"/>
                  </a:lnTo>
                  <a:lnTo>
                    <a:pt x="72196" y="4690"/>
                  </a:lnTo>
                  <a:lnTo>
                    <a:pt x="67610" y="73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5" name="object 46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49232" y="5987650"/>
              <a:ext cx="81631" cy="33988"/>
            </a:xfrm>
            <a:prstGeom prst="rect">
              <a:avLst/>
            </a:prstGeom>
          </p:spPr>
        </p:pic>
        <p:sp>
          <p:nvSpPr>
            <p:cNvPr id="466" name="object 466"/>
            <p:cNvSpPr/>
            <p:nvPr/>
          </p:nvSpPr>
          <p:spPr>
            <a:xfrm>
              <a:off x="4553850" y="5992100"/>
              <a:ext cx="72390" cy="25400"/>
            </a:xfrm>
            <a:custGeom>
              <a:avLst/>
              <a:gdLst/>
              <a:ahLst/>
              <a:cxnLst/>
              <a:rect l="l" t="t" r="r" b="b"/>
              <a:pathLst>
                <a:path w="72389" h="25400">
                  <a:moveTo>
                    <a:pt x="67463" y="0"/>
                  </a:moveTo>
                  <a:lnTo>
                    <a:pt x="61579" y="0"/>
                  </a:lnTo>
                  <a:lnTo>
                    <a:pt x="7298" y="1811"/>
                  </a:lnTo>
                  <a:lnTo>
                    <a:pt x="4753" y="2963"/>
                  </a:lnTo>
                  <a:lnTo>
                    <a:pt x="973" y="7036"/>
                  </a:lnTo>
                  <a:lnTo>
                    <a:pt x="0" y="9643"/>
                  </a:lnTo>
                  <a:lnTo>
                    <a:pt x="356" y="20470"/>
                  </a:lnTo>
                  <a:lnTo>
                    <a:pt x="4921" y="24847"/>
                  </a:lnTo>
                  <a:lnTo>
                    <a:pt x="10533" y="24847"/>
                  </a:lnTo>
                  <a:lnTo>
                    <a:pt x="65107" y="22931"/>
                  </a:lnTo>
                  <a:lnTo>
                    <a:pt x="67673" y="21758"/>
                  </a:lnTo>
                  <a:lnTo>
                    <a:pt x="71411" y="17727"/>
                  </a:lnTo>
                  <a:lnTo>
                    <a:pt x="72385" y="15109"/>
                  </a:lnTo>
                  <a:lnTo>
                    <a:pt x="72018" y="4460"/>
                  </a:lnTo>
                  <a:lnTo>
                    <a:pt x="6746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7" name="object 46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51588" y="6036643"/>
              <a:ext cx="82133" cy="36030"/>
            </a:xfrm>
            <a:prstGeom prst="rect">
              <a:avLst/>
            </a:prstGeom>
          </p:spPr>
        </p:pic>
        <p:sp>
          <p:nvSpPr>
            <p:cNvPr id="468" name="object 468"/>
            <p:cNvSpPr/>
            <p:nvPr/>
          </p:nvSpPr>
          <p:spPr>
            <a:xfrm>
              <a:off x="4556405" y="6041093"/>
              <a:ext cx="73025" cy="26670"/>
            </a:xfrm>
            <a:custGeom>
              <a:avLst/>
              <a:gdLst/>
              <a:ahLst/>
              <a:cxnLst/>
              <a:rect l="l" t="t" r="r" b="b"/>
              <a:pathLst>
                <a:path w="73025" h="26670">
                  <a:moveTo>
                    <a:pt x="67348" y="0"/>
                  </a:moveTo>
                  <a:lnTo>
                    <a:pt x="61254" y="0"/>
                  </a:lnTo>
                  <a:lnTo>
                    <a:pt x="6994" y="3738"/>
                  </a:lnTo>
                  <a:lnTo>
                    <a:pt x="4502" y="4984"/>
                  </a:lnTo>
                  <a:lnTo>
                    <a:pt x="879" y="9130"/>
                  </a:lnTo>
                  <a:lnTo>
                    <a:pt x="0" y="11821"/>
                  </a:lnTo>
                  <a:lnTo>
                    <a:pt x="712" y="22428"/>
                  </a:lnTo>
                  <a:lnTo>
                    <a:pt x="5266" y="26648"/>
                  </a:lnTo>
                  <a:lnTo>
                    <a:pt x="10701" y="26648"/>
                  </a:lnTo>
                  <a:lnTo>
                    <a:pt x="65516" y="22795"/>
                  </a:lnTo>
                  <a:lnTo>
                    <a:pt x="68029" y="21559"/>
                  </a:lnTo>
                  <a:lnTo>
                    <a:pt x="71631" y="17392"/>
                  </a:lnTo>
                  <a:lnTo>
                    <a:pt x="72531" y="14732"/>
                  </a:lnTo>
                  <a:lnTo>
                    <a:pt x="71798" y="4188"/>
                  </a:lnTo>
                  <a:lnTo>
                    <a:pt x="6734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9" name="object 46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55746" y="6085521"/>
              <a:ext cx="82531" cy="38040"/>
            </a:xfrm>
            <a:prstGeom prst="rect">
              <a:avLst/>
            </a:prstGeom>
          </p:spPr>
        </p:pic>
        <p:sp>
          <p:nvSpPr>
            <p:cNvPr id="470" name="object 470"/>
            <p:cNvSpPr/>
            <p:nvPr/>
          </p:nvSpPr>
          <p:spPr>
            <a:xfrm>
              <a:off x="4560719" y="6090013"/>
              <a:ext cx="73025" cy="28575"/>
            </a:xfrm>
            <a:custGeom>
              <a:avLst/>
              <a:gdLst/>
              <a:ahLst/>
              <a:cxnLst/>
              <a:rect l="l" t="t" r="r" b="b"/>
              <a:pathLst>
                <a:path w="73025" h="28575">
                  <a:moveTo>
                    <a:pt x="67212" y="0"/>
                  </a:moveTo>
                  <a:lnTo>
                    <a:pt x="60909" y="0"/>
                  </a:lnTo>
                  <a:lnTo>
                    <a:pt x="6722" y="5591"/>
                  </a:lnTo>
                  <a:lnTo>
                    <a:pt x="4282" y="6942"/>
                  </a:lnTo>
                  <a:lnTo>
                    <a:pt x="795" y="11235"/>
                  </a:lnTo>
                  <a:lnTo>
                    <a:pt x="0" y="13915"/>
                  </a:lnTo>
                  <a:lnTo>
                    <a:pt x="1078" y="24407"/>
                  </a:lnTo>
                  <a:lnTo>
                    <a:pt x="5528" y="28397"/>
                  </a:lnTo>
                  <a:lnTo>
                    <a:pt x="10868" y="28397"/>
                  </a:lnTo>
                  <a:lnTo>
                    <a:pt x="65872" y="22617"/>
                  </a:lnTo>
                  <a:lnTo>
                    <a:pt x="72594" y="14313"/>
                  </a:lnTo>
                  <a:lnTo>
                    <a:pt x="71516" y="3947"/>
                  </a:lnTo>
                  <a:lnTo>
                    <a:pt x="6721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1" name="object 47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61683" y="6134210"/>
              <a:ext cx="82835" cy="40051"/>
            </a:xfrm>
            <a:prstGeom prst="rect">
              <a:avLst/>
            </a:prstGeom>
          </p:spPr>
        </p:pic>
        <p:sp>
          <p:nvSpPr>
            <p:cNvPr id="472" name="object 472"/>
            <p:cNvSpPr/>
            <p:nvPr/>
          </p:nvSpPr>
          <p:spPr>
            <a:xfrm>
              <a:off x="4566834" y="6138661"/>
              <a:ext cx="73025" cy="30480"/>
            </a:xfrm>
            <a:custGeom>
              <a:avLst/>
              <a:gdLst/>
              <a:ahLst/>
              <a:cxnLst/>
              <a:rect l="l" t="t" r="r" b="b"/>
              <a:pathLst>
                <a:path w="73025" h="30479">
                  <a:moveTo>
                    <a:pt x="66772" y="0"/>
                  </a:moveTo>
                  <a:lnTo>
                    <a:pt x="61746" y="0"/>
                  </a:lnTo>
                  <a:lnTo>
                    <a:pt x="6418" y="7580"/>
                  </a:lnTo>
                  <a:lnTo>
                    <a:pt x="4031" y="8994"/>
                  </a:lnTo>
                  <a:lnTo>
                    <a:pt x="691" y="13434"/>
                  </a:lnTo>
                  <a:lnTo>
                    <a:pt x="0" y="16135"/>
                  </a:lnTo>
                  <a:lnTo>
                    <a:pt x="1413" y="26386"/>
                  </a:lnTo>
                  <a:lnTo>
                    <a:pt x="5842" y="30229"/>
                  </a:lnTo>
                  <a:lnTo>
                    <a:pt x="10983" y="30229"/>
                  </a:lnTo>
                  <a:lnTo>
                    <a:pt x="66123" y="22554"/>
                  </a:lnTo>
                  <a:lnTo>
                    <a:pt x="72552" y="13999"/>
                  </a:lnTo>
                  <a:lnTo>
                    <a:pt x="71139" y="3800"/>
                  </a:lnTo>
                  <a:lnTo>
                    <a:pt x="6677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3" name="object 47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69399" y="6182691"/>
              <a:ext cx="83034" cy="41988"/>
            </a:xfrm>
            <a:prstGeom prst="rect">
              <a:avLst/>
            </a:prstGeom>
          </p:spPr>
        </p:pic>
        <p:sp>
          <p:nvSpPr>
            <p:cNvPr id="474" name="object 474"/>
            <p:cNvSpPr/>
            <p:nvPr/>
          </p:nvSpPr>
          <p:spPr>
            <a:xfrm>
              <a:off x="4574698" y="6187099"/>
              <a:ext cx="73025" cy="32384"/>
            </a:xfrm>
            <a:custGeom>
              <a:avLst/>
              <a:gdLst/>
              <a:ahLst/>
              <a:cxnLst/>
              <a:rect l="l" t="t" r="r" b="b"/>
              <a:pathLst>
                <a:path w="73025" h="32385">
                  <a:moveTo>
                    <a:pt x="66448" y="0"/>
                  </a:moveTo>
                  <a:lnTo>
                    <a:pt x="60909" y="0"/>
                  </a:lnTo>
                  <a:lnTo>
                    <a:pt x="6135" y="9538"/>
                  </a:lnTo>
                  <a:lnTo>
                    <a:pt x="3779" y="11025"/>
                  </a:lnTo>
                  <a:lnTo>
                    <a:pt x="607" y="15570"/>
                  </a:lnTo>
                  <a:lnTo>
                    <a:pt x="0" y="18313"/>
                  </a:lnTo>
                  <a:lnTo>
                    <a:pt x="1759" y="28397"/>
                  </a:lnTo>
                  <a:lnTo>
                    <a:pt x="6052" y="32019"/>
                  </a:lnTo>
                  <a:lnTo>
                    <a:pt x="11120" y="32019"/>
                  </a:lnTo>
                  <a:lnTo>
                    <a:pt x="11695" y="32019"/>
                  </a:lnTo>
                  <a:lnTo>
                    <a:pt x="66312" y="22397"/>
                  </a:lnTo>
                  <a:lnTo>
                    <a:pt x="68678" y="20889"/>
                  </a:lnTo>
                  <a:lnTo>
                    <a:pt x="71840" y="16376"/>
                  </a:lnTo>
                  <a:lnTo>
                    <a:pt x="72427" y="13633"/>
                  </a:lnTo>
                  <a:lnTo>
                    <a:pt x="70668" y="3581"/>
                  </a:lnTo>
                  <a:lnTo>
                    <a:pt x="6644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5" name="object 47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578886" y="6230836"/>
              <a:ext cx="83128" cy="43946"/>
            </a:xfrm>
            <a:prstGeom prst="rect">
              <a:avLst/>
            </a:prstGeom>
          </p:spPr>
        </p:pic>
        <p:sp>
          <p:nvSpPr>
            <p:cNvPr id="476" name="object 476"/>
            <p:cNvSpPr/>
            <p:nvPr/>
          </p:nvSpPr>
          <p:spPr>
            <a:xfrm>
              <a:off x="4584331" y="6235265"/>
              <a:ext cx="73025" cy="34290"/>
            </a:xfrm>
            <a:custGeom>
              <a:avLst/>
              <a:gdLst/>
              <a:ahLst/>
              <a:cxnLst/>
              <a:rect l="l" t="t" r="r" b="b"/>
              <a:pathLst>
                <a:path w="73025" h="34289">
                  <a:moveTo>
                    <a:pt x="65945" y="0"/>
                  </a:moveTo>
                  <a:lnTo>
                    <a:pt x="5821" y="11476"/>
                  </a:lnTo>
                  <a:lnTo>
                    <a:pt x="0" y="20460"/>
                  </a:lnTo>
                  <a:lnTo>
                    <a:pt x="2083" y="30323"/>
                  </a:lnTo>
                  <a:lnTo>
                    <a:pt x="6345" y="33768"/>
                  </a:lnTo>
                  <a:lnTo>
                    <a:pt x="11224" y="33768"/>
                  </a:lnTo>
                  <a:lnTo>
                    <a:pt x="11926" y="33768"/>
                  </a:lnTo>
                  <a:lnTo>
                    <a:pt x="69275" y="21622"/>
                  </a:lnTo>
                  <a:lnTo>
                    <a:pt x="72835" y="16104"/>
                  </a:lnTo>
                  <a:lnTo>
                    <a:pt x="70154" y="3444"/>
                  </a:lnTo>
                  <a:lnTo>
                    <a:pt x="6594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7" name="object 47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90111" y="6278657"/>
              <a:ext cx="83159" cy="45841"/>
            </a:xfrm>
            <a:prstGeom prst="rect">
              <a:avLst/>
            </a:prstGeom>
          </p:spPr>
        </p:pic>
        <p:sp>
          <p:nvSpPr>
            <p:cNvPr id="478" name="object 478"/>
            <p:cNvSpPr/>
            <p:nvPr/>
          </p:nvSpPr>
          <p:spPr>
            <a:xfrm>
              <a:off x="4595723" y="6283065"/>
              <a:ext cx="73025" cy="35560"/>
            </a:xfrm>
            <a:custGeom>
              <a:avLst/>
              <a:gdLst/>
              <a:ahLst/>
              <a:cxnLst/>
              <a:rect l="l" t="t" r="r" b="b"/>
              <a:pathLst>
                <a:path w="73025" h="35560">
                  <a:moveTo>
                    <a:pt x="65463" y="0"/>
                  </a:moveTo>
                  <a:lnTo>
                    <a:pt x="60762" y="0"/>
                  </a:lnTo>
                  <a:lnTo>
                    <a:pt x="59087" y="104"/>
                  </a:lnTo>
                  <a:lnTo>
                    <a:pt x="5497" y="13423"/>
                  </a:lnTo>
                  <a:lnTo>
                    <a:pt x="3256" y="15067"/>
                  </a:lnTo>
                  <a:lnTo>
                    <a:pt x="408" y="19810"/>
                  </a:lnTo>
                  <a:lnTo>
                    <a:pt x="0" y="22585"/>
                  </a:lnTo>
                  <a:lnTo>
                    <a:pt x="2387" y="32260"/>
                  </a:lnTo>
                  <a:lnTo>
                    <a:pt x="6533" y="35496"/>
                  </a:lnTo>
                  <a:lnTo>
                    <a:pt x="11308" y="35496"/>
                  </a:lnTo>
                  <a:lnTo>
                    <a:pt x="12983" y="35381"/>
                  </a:lnTo>
                  <a:lnTo>
                    <a:pt x="69264" y="21329"/>
                  </a:lnTo>
                  <a:lnTo>
                    <a:pt x="72647" y="15695"/>
                  </a:lnTo>
                  <a:lnTo>
                    <a:pt x="69537" y="3235"/>
                  </a:lnTo>
                  <a:lnTo>
                    <a:pt x="6546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9" name="object 47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03095" y="6326047"/>
              <a:ext cx="83055" cy="47694"/>
            </a:xfrm>
            <a:prstGeom prst="rect">
              <a:avLst/>
            </a:prstGeom>
          </p:spPr>
        </p:pic>
        <p:sp>
          <p:nvSpPr>
            <p:cNvPr id="480" name="object 480"/>
            <p:cNvSpPr/>
            <p:nvPr/>
          </p:nvSpPr>
          <p:spPr>
            <a:xfrm>
              <a:off x="4608854" y="6330477"/>
              <a:ext cx="72390" cy="37465"/>
            </a:xfrm>
            <a:custGeom>
              <a:avLst/>
              <a:gdLst/>
              <a:ahLst/>
              <a:cxnLst/>
              <a:rect l="l" t="t" r="r" b="b"/>
              <a:pathLst>
                <a:path w="72389" h="37464">
                  <a:moveTo>
                    <a:pt x="64804" y="0"/>
                  </a:moveTo>
                  <a:lnTo>
                    <a:pt x="59328" y="0"/>
                  </a:lnTo>
                  <a:lnTo>
                    <a:pt x="58375" y="146"/>
                  </a:lnTo>
                  <a:lnTo>
                    <a:pt x="5172" y="15318"/>
                  </a:lnTo>
                  <a:lnTo>
                    <a:pt x="2994" y="17057"/>
                  </a:lnTo>
                  <a:lnTo>
                    <a:pt x="314" y="21884"/>
                  </a:lnTo>
                  <a:lnTo>
                    <a:pt x="0" y="24669"/>
                  </a:lnTo>
                  <a:lnTo>
                    <a:pt x="2670" y="34124"/>
                  </a:lnTo>
                  <a:lnTo>
                    <a:pt x="6774" y="37213"/>
                  </a:lnTo>
                  <a:lnTo>
                    <a:pt x="11381" y="37213"/>
                  </a:lnTo>
                  <a:lnTo>
                    <a:pt x="12334" y="37213"/>
                  </a:lnTo>
                  <a:lnTo>
                    <a:pt x="13298" y="37056"/>
                  </a:lnTo>
                  <a:lnTo>
                    <a:pt x="69181" y="21004"/>
                  </a:lnTo>
                  <a:lnTo>
                    <a:pt x="72353" y="15266"/>
                  </a:lnTo>
                  <a:lnTo>
                    <a:pt x="68867" y="3067"/>
                  </a:lnTo>
                  <a:lnTo>
                    <a:pt x="648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1" name="object 48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617806" y="6372968"/>
              <a:ext cx="82835" cy="49537"/>
            </a:xfrm>
            <a:prstGeom prst="rect">
              <a:avLst/>
            </a:prstGeom>
          </p:spPr>
        </p:pic>
        <p:sp>
          <p:nvSpPr>
            <p:cNvPr id="482" name="object 482"/>
            <p:cNvSpPr/>
            <p:nvPr/>
          </p:nvSpPr>
          <p:spPr>
            <a:xfrm>
              <a:off x="4623691" y="6377386"/>
              <a:ext cx="72390" cy="39370"/>
            </a:xfrm>
            <a:custGeom>
              <a:avLst/>
              <a:gdLst/>
              <a:ahLst/>
              <a:cxnLst/>
              <a:rect l="l" t="t" r="r" b="b"/>
              <a:pathLst>
                <a:path w="72389" h="39370">
                  <a:moveTo>
                    <a:pt x="64176" y="0"/>
                  </a:moveTo>
                  <a:lnTo>
                    <a:pt x="58678" y="0"/>
                  </a:lnTo>
                  <a:lnTo>
                    <a:pt x="57600" y="198"/>
                  </a:lnTo>
                  <a:lnTo>
                    <a:pt x="4837" y="17256"/>
                  </a:lnTo>
                  <a:lnTo>
                    <a:pt x="2732" y="19057"/>
                  </a:lnTo>
                  <a:lnTo>
                    <a:pt x="219" y="23988"/>
                  </a:lnTo>
                  <a:lnTo>
                    <a:pt x="0" y="26784"/>
                  </a:lnTo>
                  <a:lnTo>
                    <a:pt x="2963" y="36040"/>
                  </a:lnTo>
                  <a:lnTo>
                    <a:pt x="6931" y="38909"/>
                  </a:lnTo>
                  <a:lnTo>
                    <a:pt x="11455" y="38909"/>
                  </a:lnTo>
                  <a:lnTo>
                    <a:pt x="12544" y="38909"/>
                  </a:lnTo>
                  <a:lnTo>
                    <a:pt x="13612" y="38742"/>
                  </a:lnTo>
                  <a:lnTo>
                    <a:pt x="69013" y="20711"/>
                  </a:lnTo>
                  <a:lnTo>
                    <a:pt x="71987" y="14858"/>
                  </a:lnTo>
                  <a:lnTo>
                    <a:pt x="68092" y="2900"/>
                  </a:lnTo>
                  <a:lnTo>
                    <a:pt x="6417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3" name="object 48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34235" y="6419385"/>
              <a:ext cx="82521" cy="51286"/>
            </a:xfrm>
            <a:prstGeom prst="rect">
              <a:avLst/>
            </a:prstGeom>
          </p:spPr>
        </p:pic>
        <p:sp>
          <p:nvSpPr>
            <p:cNvPr id="484" name="object 484"/>
            <p:cNvSpPr/>
            <p:nvPr/>
          </p:nvSpPr>
          <p:spPr>
            <a:xfrm>
              <a:off x="4640235" y="6423793"/>
              <a:ext cx="71755" cy="40640"/>
            </a:xfrm>
            <a:custGeom>
              <a:avLst/>
              <a:gdLst/>
              <a:ahLst/>
              <a:cxnLst/>
              <a:rect l="l" t="t" r="r" b="b"/>
              <a:pathLst>
                <a:path w="71754" h="40639">
                  <a:moveTo>
                    <a:pt x="63401" y="0"/>
                  </a:moveTo>
                  <a:lnTo>
                    <a:pt x="57935" y="0"/>
                  </a:lnTo>
                  <a:lnTo>
                    <a:pt x="56752" y="240"/>
                  </a:lnTo>
                  <a:lnTo>
                    <a:pt x="4502" y="19172"/>
                  </a:lnTo>
                  <a:lnTo>
                    <a:pt x="2460" y="21046"/>
                  </a:lnTo>
                  <a:lnTo>
                    <a:pt x="125" y="26041"/>
                  </a:lnTo>
                  <a:lnTo>
                    <a:pt x="0" y="28857"/>
                  </a:lnTo>
                  <a:lnTo>
                    <a:pt x="3235" y="37841"/>
                  </a:lnTo>
                  <a:lnTo>
                    <a:pt x="7151" y="40595"/>
                  </a:lnTo>
                  <a:lnTo>
                    <a:pt x="11497" y="40595"/>
                  </a:lnTo>
                  <a:lnTo>
                    <a:pt x="12690" y="40595"/>
                  </a:lnTo>
                  <a:lnTo>
                    <a:pt x="13894" y="40386"/>
                  </a:lnTo>
                  <a:lnTo>
                    <a:pt x="68741" y="20386"/>
                  </a:lnTo>
                  <a:lnTo>
                    <a:pt x="71526" y="14428"/>
                  </a:lnTo>
                  <a:lnTo>
                    <a:pt x="67275" y="2743"/>
                  </a:lnTo>
                  <a:lnTo>
                    <a:pt x="6340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5" name="object 48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52329" y="6465185"/>
              <a:ext cx="82133" cy="53045"/>
            </a:xfrm>
            <a:prstGeom prst="rect">
              <a:avLst/>
            </a:prstGeom>
          </p:spPr>
        </p:pic>
        <p:sp>
          <p:nvSpPr>
            <p:cNvPr id="486" name="object 486"/>
            <p:cNvSpPr/>
            <p:nvPr/>
          </p:nvSpPr>
          <p:spPr>
            <a:xfrm>
              <a:off x="4658454" y="6469614"/>
              <a:ext cx="71120" cy="42545"/>
            </a:xfrm>
            <a:custGeom>
              <a:avLst/>
              <a:gdLst/>
              <a:ahLst/>
              <a:cxnLst/>
              <a:rect l="l" t="t" r="r" b="b"/>
              <a:pathLst>
                <a:path w="71120" h="42545">
                  <a:moveTo>
                    <a:pt x="62563" y="0"/>
                  </a:moveTo>
                  <a:lnTo>
                    <a:pt x="57118" y="0"/>
                  </a:lnTo>
                  <a:lnTo>
                    <a:pt x="55820" y="272"/>
                  </a:lnTo>
                  <a:lnTo>
                    <a:pt x="4167" y="21067"/>
                  </a:lnTo>
                  <a:lnTo>
                    <a:pt x="2198" y="23004"/>
                  </a:lnTo>
                  <a:lnTo>
                    <a:pt x="31" y="28072"/>
                  </a:lnTo>
                  <a:lnTo>
                    <a:pt x="0" y="30889"/>
                  </a:lnTo>
                  <a:lnTo>
                    <a:pt x="3518" y="39684"/>
                  </a:lnTo>
                  <a:lnTo>
                    <a:pt x="7287" y="42229"/>
                  </a:lnTo>
                  <a:lnTo>
                    <a:pt x="11538" y="42229"/>
                  </a:lnTo>
                  <a:lnTo>
                    <a:pt x="12858" y="42229"/>
                  </a:lnTo>
                  <a:lnTo>
                    <a:pt x="14167" y="41977"/>
                  </a:lnTo>
                  <a:lnTo>
                    <a:pt x="68416" y="20030"/>
                  </a:lnTo>
                  <a:lnTo>
                    <a:pt x="70971" y="13989"/>
                  </a:lnTo>
                  <a:lnTo>
                    <a:pt x="66385" y="2607"/>
                  </a:lnTo>
                  <a:lnTo>
                    <a:pt x="6256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7" name="object 48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672108" y="6510366"/>
              <a:ext cx="81620" cy="54731"/>
            </a:xfrm>
            <a:prstGeom prst="rect">
              <a:avLst/>
            </a:prstGeom>
          </p:spPr>
        </p:pic>
        <p:sp>
          <p:nvSpPr>
            <p:cNvPr id="488" name="object 488"/>
            <p:cNvSpPr/>
            <p:nvPr/>
          </p:nvSpPr>
          <p:spPr>
            <a:xfrm>
              <a:off x="4678265" y="6514796"/>
              <a:ext cx="70485" cy="44450"/>
            </a:xfrm>
            <a:custGeom>
              <a:avLst/>
              <a:gdLst/>
              <a:ahLst/>
              <a:cxnLst/>
              <a:rect l="l" t="t" r="r" b="b"/>
              <a:pathLst>
                <a:path w="70485" h="44450">
                  <a:moveTo>
                    <a:pt x="61778" y="0"/>
                  </a:moveTo>
                  <a:lnTo>
                    <a:pt x="56312" y="0"/>
                  </a:lnTo>
                  <a:lnTo>
                    <a:pt x="54909" y="314"/>
                  </a:lnTo>
                  <a:lnTo>
                    <a:pt x="3884" y="22941"/>
                  </a:lnTo>
                  <a:lnTo>
                    <a:pt x="1989" y="24952"/>
                  </a:lnTo>
                  <a:lnTo>
                    <a:pt x="0" y="30103"/>
                  </a:lnTo>
                  <a:lnTo>
                    <a:pt x="62" y="32930"/>
                  </a:lnTo>
                  <a:lnTo>
                    <a:pt x="3821" y="41443"/>
                  </a:lnTo>
                  <a:lnTo>
                    <a:pt x="7539" y="43841"/>
                  </a:lnTo>
                  <a:lnTo>
                    <a:pt x="11633" y="43841"/>
                  </a:lnTo>
                  <a:lnTo>
                    <a:pt x="13078" y="43841"/>
                  </a:lnTo>
                  <a:lnTo>
                    <a:pt x="14502" y="43558"/>
                  </a:lnTo>
                  <a:lnTo>
                    <a:pt x="68060" y="19685"/>
                  </a:lnTo>
                  <a:lnTo>
                    <a:pt x="70416" y="13538"/>
                  </a:lnTo>
                  <a:lnTo>
                    <a:pt x="65463" y="2408"/>
                  </a:lnTo>
                  <a:lnTo>
                    <a:pt x="6177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9" name="object 4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93522" y="6554857"/>
              <a:ext cx="81013" cy="56354"/>
            </a:xfrm>
            <a:prstGeom prst="rect">
              <a:avLst/>
            </a:prstGeom>
          </p:spPr>
        </p:pic>
        <p:sp>
          <p:nvSpPr>
            <p:cNvPr id="490" name="object 490"/>
            <p:cNvSpPr/>
            <p:nvPr/>
          </p:nvSpPr>
          <p:spPr>
            <a:xfrm>
              <a:off x="4699689" y="6559276"/>
              <a:ext cx="69850" cy="45720"/>
            </a:xfrm>
            <a:custGeom>
              <a:avLst/>
              <a:gdLst/>
              <a:ahLst/>
              <a:cxnLst/>
              <a:rect l="l" t="t" r="r" b="b"/>
              <a:pathLst>
                <a:path w="69850" h="45720">
                  <a:moveTo>
                    <a:pt x="60898" y="0"/>
                  </a:moveTo>
                  <a:lnTo>
                    <a:pt x="55443" y="0"/>
                  </a:lnTo>
                  <a:lnTo>
                    <a:pt x="53956" y="366"/>
                  </a:lnTo>
                  <a:lnTo>
                    <a:pt x="3643" y="24805"/>
                  </a:lnTo>
                  <a:lnTo>
                    <a:pt x="1790" y="26899"/>
                  </a:lnTo>
                  <a:lnTo>
                    <a:pt x="0" y="32124"/>
                  </a:lnTo>
                  <a:lnTo>
                    <a:pt x="178" y="34930"/>
                  </a:lnTo>
                  <a:lnTo>
                    <a:pt x="4177" y="43223"/>
                  </a:lnTo>
                  <a:lnTo>
                    <a:pt x="7737" y="45443"/>
                  </a:lnTo>
                  <a:lnTo>
                    <a:pt x="11737" y="45443"/>
                  </a:lnTo>
                  <a:lnTo>
                    <a:pt x="13318" y="45443"/>
                  </a:lnTo>
                  <a:lnTo>
                    <a:pt x="14847" y="45108"/>
                  </a:lnTo>
                  <a:lnTo>
                    <a:pt x="67662" y="19318"/>
                  </a:lnTo>
                  <a:lnTo>
                    <a:pt x="69788" y="13099"/>
                  </a:lnTo>
                  <a:lnTo>
                    <a:pt x="64521" y="2282"/>
                  </a:lnTo>
                  <a:lnTo>
                    <a:pt x="6089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1" name="object 49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16557" y="6598584"/>
              <a:ext cx="80322" cy="57935"/>
            </a:xfrm>
            <a:prstGeom prst="rect">
              <a:avLst/>
            </a:prstGeom>
          </p:spPr>
        </p:pic>
        <p:sp>
          <p:nvSpPr>
            <p:cNvPr id="492" name="object 492"/>
            <p:cNvSpPr/>
            <p:nvPr/>
          </p:nvSpPr>
          <p:spPr>
            <a:xfrm>
              <a:off x="4722725" y="6603024"/>
              <a:ext cx="69215" cy="47625"/>
            </a:xfrm>
            <a:custGeom>
              <a:avLst/>
              <a:gdLst/>
              <a:ahLst/>
              <a:cxnLst/>
              <a:rect l="l" t="t" r="r" b="b"/>
              <a:pathLst>
                <a:path w="69214" h="47625">
                  <a:moveTo>
                    <a:pt x="59987" y="0"/>
                  </a:moveTo>
                  <a:lnTo>
                    <a:pt x="54500" y="0"/>
                  </a:lnTo>
                  <a:lnTo>
                    <a:pt x="52909" y="408"/>
                  </a:lnTo>
                  <a:lnTo>
                    <a:pt x="3382" y="26669"/>
                  </a:lnTo>
                  <a:lnTo>
                    <a:pt x="1612" y="28784"/>
                  </a:lnTo>
                  <a:lnTo>
                    <a:pt x="0" y="34082"/>
                  </a:lnTo>
                  <a:lnTo>
                    <a:pt x="251" y="36878"/>
                  </a:lnTo>
                  <a:lnTo>
                    <a:pt x="4481" y="44899"/>
                  </a:lnTo>
                  <a:lnTo>
                    <a:pt x="7978" y="47014"/>
                  </a:lnTo>
                  <a:lnTo>
                    <a:pt x="11821" y="47014"/>
                  </a:lnTo>
                  <a:lnTo>
                    <a:pt x="13538" y="47014"/>
                  </a:lnTo>
                  <a:lnTo>
                    <a:pt x="15172" y="46595"/>
                  </a:lnTo>
                  <a:lnTo>
                    <a:pt x="67160" y="18920"/>
                  </a:lnTo>
                  <a:lnTo>
                    <a:pt x="69076" y="12627"/>
                  </a:lnTo>
                  <a:lnTo>
                    <a:pt x="63474" y="2083"/>
                  </a:lnTo>
                  <a:lnTo>
                    <a:pt x="599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3" name="object 49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741175" y="6641514"/>
              <a:ext cx="79526" cy="59474"/>
            </a:xfrm>
            <a:prstGeom prst="rect">
              <a:avLst/>
            </a:prstGeom>
          </p:spPr>
        </p:pic>
        <p:sp>
          <p:nvSpPr>
            <p:cNvPr id="494" name="object 494"/>
            <p:cNvSpPr/>
            <p:nvPr/>
          </p:nvSpPr>
          <p:spPr>
            <a:xfrm>
              <a:off x="4747321" y="6645933"/>
              <a:ext cx="68580" cy="48895"/>
            </a:xfrm>
            <a:custGeom>
              <a:avLst/>
              <a:gdLst/>
              <a:ahLst/>
              <a:cxnLst/>
              <a:rect l="l" t="t" r="r" b="b"/>
              <a:pathLst>
                <a:path w="68579" h="48895">
                  <a:moveTo>
                    <a:pt x="58992" y="0"/>
                  </a:moveTo>
                  <a:lnTo>
                    <a:pt x="53537" y="0"/>
                  </a:lnTo>
                  <a:lnTo>
                    <a:pt x="51788" y="492"/>
                  </a:lnTo>
                  <a:lnTo>
                    <a:pt x="3141" y="28512"/>
                  </a:lnTo>
                  <a:lnTo>
                    <a:pt x="1434" y="30721"/>
                  </a:lnTo>
                  <a:lnTo>
                    <a:pt x="0" y="36051"/>
                  </a:lnTo>
                  <a:lnTo>
                    <a:pt x="376" y="38826"/>
                  </a:lnTo>
                  <a:lnTo>
                    <a:pt x="4827" y="46626"/>
                  </a:lnTo>
                  <a:lnTo>
                    <a:pt x="8188" y="48553"/>
                  </a:lnTo>
                  <a:lnTo>
                    <a:pt x="11926" y="48553"/>
                  </a:lnTo>
                  <a:lnTo>
                    <a:pt x="13737" y="48553"/>
                  </a:lnTo>
                  <a:lnTo>
                    <a:pt x="15517" y="48050"/>
                  </a:lnTo>
                  <a:lnTo>
                    <a:pt x="66689" y="18512"/>
                  </a:lnTo>
                  <a:lnTo>
                    <a:pt x="68353" y="12282"/>
                  </a:lnTo>
                  <a:lnTo>
                    <a:pt x="62406" y="1989"/>
                  </a:lnTo>
                  <a:lnTo>
                    <a:pt x="5899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5" name="object 49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767362" y="6683587"/>
              <a:ext cx="78625" cy="60951"/>
            </a:xfrm>
            <a:prstGeom prst="rect">
              <a:avLst/>
            </a:prstGeom>
          </p:spPr>
        </p:pic>
        <p:sp>
          <p:nvSpPr>
            <p:cNvPr id="496" name="object 496"/>
            <p:cNvSpPr/>
            <p:nvPr/>
          </p:nvSpPr>
          <p:spPr>
            <a:xfrm>
              <a:off x="4773488" y="6688016"/>
              <a:ext cx="67945" cy="50165"/>
            </a:xfrm>
            <a:custGeom>
              <a:avLst/>
              <a:gdLst/>
              <a:ahLst/>
              <a:cxnLst/>
              <a:rect l="l" t="t" r="r" b="b"/>
              <a:pathLst>
                <a:path w="67945" h="50165">
                  <a:moveTo>
                    <a:pt x="57945" y="0"/>
                  </a:moveTo>
                  <a:lnTo>
                    <a:pt x="52469" y="0"/>
                  </a:lnTo>
                  <a:lnTo>
                    <a:pt x="50626" y="554"/>
                  </a:lnTo>
                  <a:lnTo>
                    <a:pt x="2858" y="30302"/>
                  </a:lnTo>
                  <a:lnTo>
                    <a:pt x="1246" y="32564"/>
                  </a:lnTo>
                  <a:lnTo>
                    <a:pt x="0" y="37946"/>
                  </a:lnTo>
                  <a:lnTo>
                    <a:pt x="471" y="40710"/>
                  </a:lnTo>
                  <a:lnTo>
                    <a:pt x="5099" y="48207"/>
                  </a:lnTo>
                  <a:lnTo>
                    <a:pt x="8387" y="50029"/>
                  </a:lnTo>
                  <a:lnTo>
                    <a:pt x="11978" y="50029"/>
                  </a:lnTo>
                  <a:lnTo>
                    <a:pt x="13915" y="50029"/>
                  </a:lnTo>
                  <a:lnTo>
                    <a:pt x="15821" y="49485"/>
                  </a:lnTo>
                  <a:lnTo>
                    <a:pt x="66018" y="18093"/>
                  </a:lnTo>
                  <a:lnTo>
                    <a:pt x="67474" y="11821"/>
                  </a:lnTo>
                  <a:lnTo>
                    <a:pt x="61223" y="1821"/>
                  </a:lnTo>
                  <a:lnTo>
                    <a:pt x="5794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7" name="object 49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795068" y="6724758"/>
              <a:ext cx="77631" cy="62364"/>
            </a:xfrm>
            <a:prstGeom prst="rect">
              <a:avLst/>
            </a:prstGeom>
          </p:spPr>
        </p:pic>
        <p:sp>
          <p:nvSpPr>
            <p:cNvPr id="498" name="object 498"/>
            <p:cNvSpPr/>
            <p:nvPr/>
          </p:nvSpPr>
          <p:spPr>
            <a:xfrm>
              <a:off x="4801173" y="6729187"/>
              <a:ext cx="66675" cy="52069"/>
            </a:xfrm>
            <a:custGeom>
              <a:avLst/>
              <a:gdLst/>
              <a:ahLst/>
              <a:cxnLst/>
              <a:rect l="l" t="t" r="r" b="b"/>
              <a:pathLst>
                <a:path w="66675" h="52070">
                  <a:moveTo>
                    <a:pt x="56804" y="0"/>
                  </a:moveTo>
                  <a:lnTo>
                    <a:pt x="51338" y="0"/>
                  </a:lnTo>
                  <a:lnTo>
                    <a:pt x="49391" y="607"/>
                  </a:lnTo>
                  <a:lnTo>
                    <a:pt x="2586" y="32082"/>
                  </a:lnTo>
                  <a:lnTo>
                    <a:pt x="1057" y="34407"/>
                  </a:lnTo>
                  <a:lnTo>
                    <a:pt x="0" y="39831"/>
                  </a:lnTo>
                  <a:lnTo>
                    <a:pt x="554" y="42574"/>
                  </a:lnTo>
                  <a:lnTo>
                    <a:pt x="5382" y="49778"/>
                  </a:lnTo>
                  <a:lnTo>
                    <a:pt x="8575" y="51495"/>
                  </a:lnTo>
                  <a:lnTo>
                    <a:pt x="12031" y="51495"/>
                  </a:lnTo>
                  <a:lnTo>
                    <a:pt x="14093" y="51495"/>
                  </a:lnTo>
                  <a:lnTo>
                    <a:pt x="16114" y="50878"/>
                  </a:lnTo>
                  <a:lnTo>
                    <a:pt x="65306" y="17685"/>
                  </a:lnTo>
                  <a:lnTo>
                    <a:pt x="66511" y="11371"/>
                  </a:lnTo>
                  <a:lnTo>
                    <a:pt x="60019" y="1696"/>
                  </a:lnTo>
                  <a:lnTo>
                    <a:pt x="568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9" name="object 49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824271" y="6764966"/>
              <a:ext cx="76531" cy="63725"/>
            </a:xfrm>
            <a:prstGeom prst="rect">
              <a:avLst/>
            </a:prstGeom>
          </p:spPr>
        </p:pic>
        <p:sp>
          <p:nvSpPr>
            <p:cNvPr id="500" name="object 500"/>
            <p:cNvSpPr/>
            <p:nvPr/>
          </p:nvSpPr>
          <p:spPr>
            <a:xfrm>
              <a:off x="4830345" y="6769416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39" h="53340">
                  <a:moveTo>
                    <a:pt x="55589" y="0"/>
                  </a:moveTo>
                  <a:lnTo>
                    <a:pt x="50134" y="0"/>
                  </a:lnTo>
                  <a:lnTo>
                    <a:pt x="48082" y="680"/>
                  </a:lnTo>
                  <a:lnTo>
                    <a:pt x="2314" y="33841"/>
                  </a:lnTo>
                  <a:lnTo>
                    <a:pt x="869" y="36208"/>
                  </a:lnTo>
                  <a:lnTo>
                    <a:pt x="0" y="41674"/>
                  </a:lnTo>
                  <a:lnTo>
                    <a:pt x="649" y="44396"/>
                  </a:lnTo>
                  <a:lnTo>
                    <a:pt x="5664" y="51359"/>
                  </a:lnTo>
                  <a:lnTo>
                    <a:pt x="8711" y="52909"/>
                  </a:lnTo>
                  <a:lnTo>
                    <a:pt x="12062" y="52909"/>
                  </a:lnTo>
                  <a:lnTo>
                    <a:pt x="14261" y="52909"/>
                  </a:lnTo>
                  <a:lnTo>
                    <a:pt x="16365" y="52218"/>
                  </a:lnTo>
                  <a:lnTo>
                    <a:pt x="64479" y="17256"/>
                  </a:lnTo>
                  <a:lnTo>
                    <a:pt x="65474" y="10889"/>
                  </a:lnTo>
                  <a:lnTo>
                    <a:pt x="58731" y="1581"/>
                  </a:lnTo>
                  <a:lnTo>
                    <a:pt x="5558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1" name="object 50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854930" y="6804180"/>
              <a:ext cx="75358" cy="65024"/>
            </a:xfrm>
            <a:prstGeom prst="rect">
              <a:avLst/>
            </a:prstGeom>
          </p:spPr>
        </p:pic>
        <p:sp>
          <p:nvSpPr>
            <p:cNvPr id="502" name="object 502"/>
            <p:cNvSpPr/>
            <p:nvPr/>
          </p:nvSpPr>
          <p:spPr>
            <a:xfrm>
              <a:off x="4860961" y="6808609"/>
              <a:ext cx="64769" cy="54610"/>
            </a:xfrm>
            <a:custGeom>
              <a:avLst/>
              <a:gdLst/>
              <a:ahLst/>
              <a:cxnLst/>
              <a:rect l="l" t="t" r="r" b="b"/>
              <a:pathLst>
                <a:path w="64770" h="54609">
                  <a:moveTo>
                    <a:pt x="54375" y="0"/>
                  </a:moveTo>
                  <a:lnTo>
                    <a:pt x="48867" y="0"/>
                  </a:lnTo>
                  <a:lnTo>
                    <a:pt x="46731" y="764"/>
                  </a:lnTo>
                  <a:lnTo>
                    <a:pt x="2041" y="35590"/>
                  </a:lnTo>
                  <a:lnTo>
                    <a:pt x="680" y="38009"/>
                  </a:lnTo>
                  <a:lnTo>
                    <a:pt x="0" y="43496"/>
                  </a:lnTo>
                  <a:lnTo>
                    <a:pt x="743" y="46197"/>
                  </a:lnTo>
                  <a:lnTo>
                    <a:pt x="5916" y="52857"/>
                  </a:lnTo>
                  <a:lnTo>
                    <a:pt x="8879" y="54312"/>
                  </a:lnTo>
                  <a:lnTo>
                    <a:pt x="12083" y="54312"/>
                  </a:lnTo>
                  <a:lnTo>
                    <a:pt x="14407" y="54312"/>
                  </a:lnTo>
                  <a:lnTo>
                    <a:pt x="16627" y="53537"/>
                  </a:lnTo>
                  <a:lnTo>
                    <a:pt x="63610" y="16837"/>
                  </a:lnTo>
                  <a:lnTo>
                    <a:pt x="64375" y="10460"/>
                  </a:lnTo>
                  <a:lnTo>
                    <a:pt x="57359" y="1444"/>
                  </a:lnTo>
                  <a:lnTo>
                    <a:pt x="5437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3" name="object 50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887013" y="6842336"/>
              <a:ext cx="74091" cy="66259"/>
            </a:xfrm>
            <a:prstGeom prst="rect">
              <a:avLst/>
            </a:prstGeom>
          </p:spPr>
        </p:pic>
        <p:sp>
          <p:nvSpPr>
            <p:cNvPr id="504" name="object 504"/>
            <p:cNvSpPr/>
            <p:nvPr/>
          </p:nvSpPr>
          <p:spPr>
            <a:xfrm>
              <a:off x="4892981" y="6846775"/>
              <a:ext cx="63500" cy="55880"/>
            </a:xfrm>
            <a:custGeom>
              <a:avLst/>
              <a:gdLst/>
              <a:ahLst/>
              <a:cxnLst/>
              <a:rect l="l" t="t" r="r" b="b"/>
              <a:pathLst>
                <a:path w="63500" h="55879">
                  <a:moveTo>
                    <a:pt x="53055" y="0"/>
                  </a:moveTo>
                  <a:lnTo>
                    <a:pt x="47590" y="0"/>
                  </a:lnTo>
                  <a:lnTo>
                    <a:pt x="45276" y="837"/>
                  </a:lnTo>
                  <a:lnTo>
                    <a:pt x="1769" y="37265"/>
                  </a:lnTo>
                  <a:lnTo>
                    <a:pt x="481" y="39737"/>
                  </a:lnTo>
                  <a:lnTo>
                    <a:pt x="0" y="45244"/>
                  </a:lnTo>
                  <a:lnTo>
                    <a:pt x="848" y="47914"/>
                  </a:lnTo>
                  <a:lnTo>
                    <a:pt x="6146" y="54302"/>
                  </a:lnTo>
                  <a:lnTo>
                    <a:pt x="9036" y="55631"/>
                  </a:lnTo>
                  <a:lnTo>
                    <a:pt x="12093" y="55631"/>
                  </a:lnTo>
                  <a:lnTo>
                    <a:pt x="14523" y="55631"/>
                  </a:lnTo>
                  <a:lnTo>
                    <a:pt x="16900" y="54762"/>
                  </a:lnTo>
                  <a:lnTo>
                    <a:pt x="62636" y="16386"/>
                  </a:lnTo>
                  <a:lnTo>
                    <a:pt x="63191" y="9968"/>
                  </a:lnTo>
                  <a:lnTo>
                    <a:pt x="55945" y="1319"/>
                  </a:lnTo>
                  <a:lnTo>
                    <a:pt x="5305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5" name="object 5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920467" y="6879382"/>
              <a:ext cx="72741" cy="67442"/>
            </a:xfrm>
            <a:prstGeom prst="rect">
              <a:avLst/>
            </a:prstGeom>
          </p:spPr>
        </p:pic>
        <p:sp>
          <p:nvSpPr>
            <p:cNvPr id="506" name="object 506"/>
            <p:cNvSpPr/>
            <p:nvPr/>
          </p:nvSpPr>
          <p:spPr>
            <a:xfrm>
              <a:off x="4926383" y="6883811"/>
              <a:ext cx="62230" cy="57150"/>
            </a:xfrm>
            <a:custGeom>
              <a:avLst/>
              <a:gdLst/>
              <a:ahLst/>
              <a:cxnLst/>
              <a:rect l="l" t="t" r="r" b="b"/>
              <a:pathLst>
                <a:path w="62229" h="57150">
                  <a:moveTo>
                    <a:pt x="51684" y="0"/>
                  </a:moveTo>
                  <a:lnTo>
                    <a:pt x="46218" y="0"/>
                  </a:lnTo>
                  <a:lnTo>
                    <a:pt x="43810" y="921"/>
                  </a:lnTo>
                  <a:lnTo>
                    <a:pt x="1497" y="38941"/>
                  </a:lnTo>
                  <a:lnTo>
                    <a:pt x="293" y="41475"/>
                  </a:lnTo>
                  <a:lnTo>
                    <a:pt x="0" y="46982"/>
                  </a:lnTo>
                  <a:lnTo>
                    <a:pt x="952" y="49642"/>
                  </a:lnTo>
                  <a:lnTo>
                    <a:pt x="6387" y="55757"/>
                  </a:lnTo>
                  <a:lnTo>
                    <a:pt x="9120" y="56961"/>
                  </a:lnTo>
                  <a:lnTo>
                    <a:pt x="12083" y="56961"/>
                  </a:lnTo>
                  <a:lnTo>
                    <a:pt x="14638" y="56961"/>
                  </a:lnTo>
                  <a:lnTo>
                    <a:pt x="17119" y="56008"/>
                  </a:lnTo>
                  <a:lnTo>
                    <a:pt x="61589" y="15978"/>
                  </a:lnTo>
                  <a:lnTo>
                    <a:pt x="61924" y="9549"/>
                  </a:lnTo>
                  <a:lnTo>
                    <a:pt x="54490" y="1235"/>
                  </a:lnTo>
                  <a:lnTo>
                    <a:pt x="5168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7" name="object 50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55262" y="6915297"/>
              <a:ext cx="71275" cy="68542"/>
            </a:xfrm>
            <a:prstGeom prst="rect">
              <a:avLst/>
            </a:prstGeom>
          </p:spPr>
        </p:pic>
        <p:sp>
          <p:nvSpPr>
            <p:cNvPr id="508" name="object 508"/>
            <p:cNvSpPr/>
            <p:nvPr/>
          </p:nvSpPr>
          <p:spPr>
            <a:xfrm>
              <a:off x="4961136" y="6919726"/>
              <a:ext cx="60960" cy="58419"/>
            </a:xfrm>
            <a:custGeom>
              <a:avLst/>
              <a:gdLst/>
              <a:ahLst/>
              <a:cxnLst/>
              <a:rect l="l" t="t" r="r" b="b"/>
              <a:pathLst>
                <a:path w="60960" h="58420">
                  <a:moveTo>
                    <a:pt x="50260" y="0"/>
                  </a:moveTo>
                  <a:lnTo>
                    <a:pt x="44763" y="0"/>
                  </a:lnTo>
                  <a:lnTo>
                    <a:pt x="42239" y="1005"/>
                  </a:lnTo>
                  <a:lnTo>
                    <a:pt x="1193" y="40585"/>
                  </a:lnTo>
                  <a:lnTo>
                    <a:pt x="83" y="43140"/>
                  </a:lnTo>
                  <a:lnTo>
                    <a:pt x="0" y="48679"/>
                  </a:lnTo>
                  <a:lnTo>
                    <a:pt x="1026" y="51275"/>
                  </a:lnTo>
                  <a:lnTo>
                    <a:pt x="6586" y="57097"/>
                  </a:lnTo>
                  <a:lnTo>
                    <a:pt x="9214" y="58218"/>
                  </a:lnTo>
                  <a:lnTo>
                    <a:pt x="12041" y="58218"/>
                  </a:lnTo>
                  <a:lnTo>
                    <a:pt x="14732" y="58218"/>
                  </a:lnTo>
                  <a:lnTo>
                    <a:pt x="17308" y="57160"/>
                  </a:lnTo>
                  <a:lnTo>
                    <a:pt x="60458" y="15517"/>
                  </a:lnTo>
                  <a:lnTo>
                    <a:pt x="60553" y="9067"/>
                  </a:lnTo>
                  <a:lnTo>
                    <a:pt x="52909" y="11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9" name="object 5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991125" y="6950018"/>
              <a:ext cx="70154" cy="69840"/>
            </a:xfrm>
            <a:prstGeom prst="rect">
              <a:avLst/>
            </a:prstGeom>
          </p:spPr>
        </p:pic>
        <p:sp>
          <p:nvSpPr>
            <p:cNvPr id="510" name="object 510"/>
            <p:cNvSpPr/>
            <p:nvPr/>
          </p:nvSpPr>
          <p:spPr>
            <a:xfrm>
              <a:off x="4997072" y="695444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90">
                  <a:moveTo>
                    <a:pt x="48857" y="0"/>
                  </a:moveTo>
                  <a:lnTo>
                    <a:pt x="43349" y="0"/>
                  </a:lnTo>
                  <a:lnTo>
                    <a:pt x="40763" y="1120"/>
                  </a:lnTo>
                  <a:lnTo>
                    <a:pt x="1005" y="42187"/>
                  </a:lnTo>
                  <a:lnTo>
                    <a:pt x="0" y="44773"/>
                  </a:lnTo>
                  <a:lnTo>
                    <a:pt x="94" y="50312"/>
                  </a:lnTo>
                  <a:lnTo>
                    <a:pt x="1214" y="52877"/>
                  </a:lnTo>
                  <a:lnTo>
                    <a:pt x="6879" y="58385"/>
                  </a:lnTo>
                  <a:lnTo>
                    <a:pt x="9413" y="59443"/>
                  </a:lnTo>
                  <a:lnTo>
                    <a:pt x="12093" y="59443"/>
                  </a:lnTo>
                  <a:lnTo>
                    <a:pt x="14931" y="59443"/>
                  </a:lnTo>
                  <a:lnTo>
                    <a:pt x="17601" y="58301"/>
                  </a:lnTo>
                  <a:lnTo>
                    <a:pt x="59348" y="15067"/>
                  </a:lnTo>
                  <a:lnTo>
                    <a:pt x="59233" y="8617"/>
                  </a:lnTo>
                  <a:lnTo>
                    <a:pt x="51412" y="1026"/>
                  </a:lnTo>
                  <a:lnTo>
                    <a:pt x="4885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1" name="object 51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28150" y="6983504"/>
              <a:ext cx="69181" cy="71160"/>
            </a:xfrm>
            <a:prstGeom prst="rect">
              <a:avLst/>
            </a:prstGeom>
          </p:spPr>
        </p:pic>
        <p:sp>
          <p:nvSpPr>
            <p:cNvPr id="512" name="object 512"/>
            <p:cNvSpPr/>
            <p:nvPr/>
          </p:nvSpPr>
          <p:spPr>
            <a:xfrm>
              <a:off x="5034139" y="6987933"/>
              <a:ext cx="58419" cy="60960"/>
            </a:xfrm>
            <a:custGeom>
              <a:avLst/>
              <a:gdLst/>
              <a:ahLst/>
              <a:cxnLst/>
              <a:rect l="l" t="t" r="r" b="b"/>
              <a:pathLst>
                <a:path w="58420" h="60959">
                  <a:moveTo>
                    <a:pt x="47506" y="0"/>
                  </a:moveTo>
                  <a:lnTo>
                    <a:pt x="42040" y="0"/>
                  </a:lnTo>
                  <a:lnTo>
                    <a:pt x="39286" y="1225"/>
                  </a:lnTo>
                  <a:lnTo>
                    <a:pt x="942" y="43747"/>
                  </a:lnTo>
                  <a:lnTo>
                    <a:pt x="0" y="46365"/>
                  </a:lnTo>
                  <a:lnTo>
                    <a:pt x="303" y="51883"/>
                  </a:lnTo>
                  <a:lnTo>
                    <a:pt x="1507" y="54406"/>
                  </a:lnTo>
                  <a:lnTo>
                    <a:pt x="7266" y="59652"/>
                  </a:lnTo>
                  <a:lnTo>
                    <a:pt x="9706" y="60595"/>
                  </a:lnTo>
                  <a:lnTo>
                    <a:pt x="12240" y="60595"/>
                  </a:lnTo>
                  <a:lnTo>
                    <a:pt x="15182" y="60595"/>
                  </a:lnTo>
                  <a:lnTo>
                    <a:pt x="18009" y="59328"/>
                  </a:lnTo>
                  <a:lnTo>
                    <a:pt x="58301" y="14606"/>
                  </a:lnTo>
                  <a:lnTo>
                    <a:pt x="57945" y="8146"/>
                  </a:lnTo>
                  <a:lnTo>
                    <a:pt x="49977" y="952"/>
                  </a:lnTo>
                  <a:lnTo>
                    <a:pt x="4750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3" name="object 5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66369" y="7015723"/>
              <a:ext cx="68144" cy="72406"/>
            </a:xfrm>
            <a:prstGeom prst="rect">
              <a:avLst/>
            </a:prstGeom>
          </p:spPr>
        </p:pic>
        <p:sp>
          <p:nvSpPr>
            <p:cNvPr id="514" name="object 514"/>
            <p:cNvSpPr/>
            <p:nvPr/>
          </p:nvSpPr>
          <p:spPr>
            <a:xfrm>
              <a:off x="5072442" y="7020142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46082" y="0"/>
                  </a:moveTo>
                  <a:lnTo>
                    <a:pt x="40595" y="0"/>
                  </a:lnTo>
                  <a:lnTo>
                    <a:pt x="37747" y="1329"/>
                  </a:lnTo>
                  <a:lnTo>
                    <a:pt x="827" y="45265"/>
                  </a:lnTo>
                  <a:lnTo>
                    <a:pt x="0" y="47925"/>
                  </a:lnTo>
                  <a:lnTo>
                    <a:pt x="471" y="53443"/>
                  </a:lnTo>
                  <a:lnTo>
                    <a:pt x="1780" y="55924"/>
                  </a:lnTo>
                  <a:lnTo>
                    <a:pt x="7633" y="60898"/>
                  </a:lnTo>
                  <a:lnTo>
                    <a:pt x="9915" y="61715"/>
                  </a:lnTo>
                  <a:lnTo>
                    <a:pt x="12355" y="61715"/>
                  </a:lnTo>
                  <a:lnTo>
                    <a:pt x="15423" y="61715"/>
                  </a:lnTo>
                  <a:lnTo>
                    <a:pt x="18334" y="60364"/>
                  </a:lnTo>
                  <a:lnTo>
                    <a:pt x="57139" y="14146"/>
                  </a:lnTo>
                  <a:lnTo>
                    <a:pt x="56563" y="7727"/>
                  </a:lnTo>
                  <a:lnTo>
                    <a:pt x="48438" y="858"/>
                  </a:lnTo>
                  <a:lnTo>
                    <a:pt x="4608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5" name="object 51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105771" y="7046633"/>
              <a:ext cx="67003" cy="73557"/>
            </a:xfrm>
            <a:prstGeom prst="rect">
              <a:avLst/>
            </a:prstGeom>
          </p:spPr>
        </p:pic>
        <p:sp>
          <p:nvSpPr>
            <p:cNvPr id="516" name="object 516"/>
            <p:cNvSpPr/>
            <p:nvPr/>
          </p:nvSpPr>
          <p:spPr>
            <a:xfrm>
              <a:off x="5111865" y="7051073"/>
              <a:ext cx="56515" cy="62865"/>
            </a:xfrm>
            <a:custGeom>
              <a:avLst/>
              <a:gdLst/>
              <a:ahLst/>
              <a:cxnLst/>
              <a:rect l="l" t="t" r="r" b="b"/>
              <a:pathLst>
                <a:path w="56514" h="62865">
                  <a:moveTo>
                    <a:pt x="44658" y="0"/>
                  </a:moveTo>
                  <a:lnTo>
                    <a:pt x="39119" y="0"/>
                  </a:lnTo>
                  <a:lnTo>
                    <a:pt x="36197" y="1434"/>
                  </a:lnTo>
                  <a:lnTo>
                    <a:pt x="743" y="46731"/>
                  </a:lnTo>
                  <a:lnTo>
                    <a:pt x="0" y="49401"/>
                  </a:lnTo>
                  <a:lnTo>
                    <a:pt x="680" y="54888"/>
                  </a:lnTo>
                  <a:lnTo>
                    <a:pt x="2052" y="57349"/>
                  </a:lnTo>
                  <a:lnTo>
                    <a:pt x="7989" y="62008"/>
                  </a:lnTo>
                  <a:lnTo>
                    <a:pt x="10167" y="62772"/>
                  </a:lnTo>
                  <a:lnTo>
                    <a:pt x="12470" y="62772"/>
                  </a:lnTo>
                  <a:lnTo>
                    <a:pt x="15695" y="62772"/>
                  </a:lnTo>
                  <a:lnTo>
                    <a:pt x="18680" y="61317"/>
                  </a:lnTo>
                  <a:lnTo>
                    <a:pt x="55935" y="13664"/>
                  </a:lnTo>
                  <a:lnTo>
                    <a:pt x="55139" y="7256"/>
                  </a:lnTo>
                  <a:lnTo>
                    <a:pt x="46857" y="732"/>
                  </a:lnTo>
                  <a:lnTo>
                    <a:pt x="4465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7" name="object 51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46293" y="7076192"/>
              <a:ext cx="65767" cy="74657"/>
            </a:xfrm>
            <a:prstGeom prst="rect">
              <a:avLst/>
            </a:prstGeom>
          </p:spPr>
        </p:pic>
        <p:sp>
          <p:nvSpPr>
            <p:cNvPr id="518" name="object 518"/>
            <p:cNvSpPr/>
            <p:nvPr/>
          </p:nvSpPr>
          <p:spPr>
            <a:xfrm>
              <a:off x="5152429" y="7080622"/>
              <a:ext cx="55244" cy="64135"/>
            </a:xfrm>
            <a:custGeom>
              <a:avLst/>
              <a:gdLst/>
              <a:ahLst/>
              <a:cxnLst/>
              <a:rect l="l" t="t" r="r" b="b"/>
              <a:pathLst>
                <a:path w="55245" h="64134">
                  <a:moveTo>
                    <a:pt x="43129" y="0"/>
                  </a:moveTo>
                  <a:lnTo>
                    <a:pt x="37632" y="0"/>
                  </a:lnTo>
                  <a:lnTo>
                    <a:pt x="34543" y="1581"/>
                  </a:lnTo>
                  <a:lnTo>
                    <a:pt x="638" y="48155"/>
                  </a:lnTo>
                  <a:lnTo>
                    <a:pt x="0" y="50888"/>
                  </a:lnTo>
                  <a:lnTo>
                    <a:pt x="848" y="56343"/>
                  </a:lnTo>
                  <a:lnTo>
                    <a:pt x="2314" y="58741"/>
                  </a:lnTo>
                  <a:lnTo>
                    <a:pt x="8292" y="63118"/>
                  </a:lnTo>
                  <a:lnTo>
                    <a:pt x="10387" y="63788"/>
                  </a:lnTo>
                  <a:lnTo>
                    <a:pt x="12565" y="63788"/>
                  </a:lnTo>
                  <a:lnTo>
                    <a:pt x="15873" y="63788"/>
                  </a:lnTo>
                  <a:lnTo>
                    <a:pt x="19015" y="62197"/>
                  </a:lnTo>
                  <a:lnTo>
                    <a:pt x="54647" y="13193"/>
                  </a:lnTo>
                  <a:lnTo>
                    <a:pt x="53621" y="6827"/>
                  </a:lnTo>
                  <a:lnTo>
                    <a:pt x="45223" y="680"/>
                  </a:lnTo>
                  <a:lnTo>
                    <a:pt x="4312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9" name="object 51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187863" y="7104359"/>
              <a:ext cx="64469" cy="75683"/>
            </a:xfrm>
            <a:prstGeom prst="rect">
              <a:avLst/>
            </a:prstGeom>
          </p:spPr>
        </p:pic>
        <p:sp>
          <p:nvSpPr>
            <p:cNvPr id="520" name="object 520"/>
            <p:cNvSpPr/>
            <p:nvPr/>
          </p:nvSpPr>
          <p:spPr>
            <a:xfrm>
              <a:off x="5194019" y="7108809"/>
              <a:ext cx="53340" cy="64769"/>
            </a:xfrm>
            <a:custGeom>
              <a:avLst/>
              <a:gdLst/>
              <a:ahLst/>
              <a:cxnLst/>
              <a:rect l="l" t="t" r="r" b="b"/>
              <a:pathLst>
                <a:path w="53339" h="64770">
                  <a:moveTo>
                    <a:pt x="41569" y="0"/>
                  </a:moveTo>
                  <a:lnTo>
                    <a:pt x="36051" y="0"/>
                  </a:lnTo>
                  <a:lnTo>
                    <a:pt x="32889" y="1685"/>
                  </a:lnTo>
                  <a:lnTo>
                    <a:pt x="554" y="49537"/>
                  </a:lnTo>
                  <a:lnTo>
                    <a:pt x="0" y="52281"/>
                  </a:lnTo>
                  <a:lnTo>
                    <a:pt x="1068" y="57694"/>
                  </a:lnTo>
                  <a:lnTo>
                    <a:pt x="2596" y="60029"/>
                  </a:lnTo>
                  <a:lnTo>
                    <a:pt x="8617" y="64134"/>
                  </a:lnTo>
                  <a:lnTo>
                    <a:pt x="10607" y="64741"/>
                  </a:lnTo>
                  <a:lnTo>
                    <a:pt x="12648" y="64741"/>
                  </a:lnTo>
                  <a:lnTo>
                    <a:pt x="16114" y="64741"/>
                  </a:lnTo>
                  <a:lnTo>
                    <a:pt x="19350" y="63024"/>
                  </a:lnTo>
                  <a:lnTo>
                    <a:pt x="53307" y="12690"/>
                  </a:lnTo>
                  <a:lnTo>
                    <a:pt x="52071" y="6376"/>
                  </a:lnTo>
                  <a:lnTo>
                    <a:pt x="43558" y="596"/>
                  </a:lnTo>
                  <a:lnTo>
                    <a:pt x="4156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1" name="object 52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230437" y="7131123"/>
              <a:ext cx="63128" cy="76636"/>
            </a:xfrm>
            <a:prstGeom prst="rect">
              <a:avLst/>
            </a:prstGeom>
          </p:spPr>
        </p:pic>
        <p:sp>
          <p:nvSpPr>
            <p:cNvPr id="522" name="object 522"/>
            <p:cNvSpPr/>
            <p:nvPr/>
          </p:nvSpPr>
          <p:spPr>
            <a:xfrm>
              <a:off x="5236625" y="7135552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70" h="66040">
                  <a:moveTo>
                    <a:pt x="39956" y="0"/>
                  </a:moveTo>
                  <a:lnTo>
                    <a:pt x="34407" y="0"/>
                  </a:lnTo>
                  <a:lnTo>
                    <a:pt x="31182" y="1790"/>
                  </a:lnTo>
                  <a:lnTo>
                    <a:pt x="450" y="50888"/>
                  </a:lnTo>
                  <a:lnTo>
                    <a:pt x="0" y="53652"/>
                  </a:lnTo>
                  <a:lnTo>
                    <a:pt x="1246" y="59024"/>
                  </a:lnTo>
                  <a:lnTo>
                    <a:pt x="2869" y="61286"/>
                  </a:lnTo>
                  <a:lnTo>
                    <a:pt x="8931" y="65128"/>
                  </a:lnTo>
                  <a:lnTo>
                    <a:pt x="10805" y="65673"/>
                  </a:lnTo>
                  <a:lnTo>
                    <a:pt x="12722" y="65673"/>
                  </a:lnTo>
                  <a:lnTo>
                    <a:pt x="16334" y="65673"/>
                  </a:lnTo>
                  <a:lnTo>
                    <a:pt x="19622" y="63840"/>
                  </a:lnTo>
                  <a:lnTo>
                    <a:pt x="51904" y="12229"/>
                  </a:lnTo>
                  <a:lnTo>
                    <a:pt x="50427" y="5936"/>
                  </a:lnTo>
                  <a:lnTo>
                    <a:pt x="41841" y="544"/>
                  </a:lnTo>
                  <a:lnTo>
                    <a:pt x="3995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3" name="object 52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274007" y="7156441"/>
              <a:ext cx="61642" cy="77505"/>
            </a:xfrm>
            <a:prstGeom prst="rect">
              <a:avLst/>
            </a:prstGeom>
          </p:spPr>
        </p:pic>
        <p:sp>
          <p:nvSpPr>
            <p:cNvPr id="524" name="object 524"/>
            <p:cNvSpPr/>
            <p:nvPr/>
          </p:nvSpPr>
          <p:spPr>
            <a:xfrm>
              <a:off x="5280195" y="7160849"/>
              <a:ext cx="50800" cy="66675"/>
            </a:xfrm>
            <a:custGeom>
              <a:avLst/>
              <a:gdLst/>
              <a:ahLst/>
              <a:cxnLst/>
              <a:rect l="l" t="t" r="r" b="b"/>
              <a:pathLst>
                <a:path w="50800" h="66675">
                  <a:moveTo>
                    <a:pt x="38292" y="0"/>
                  </a:moveTo>
                  <a:lnTo>
                    <a:pt x="32794" y="0"/>
                  </a:lnTo>
                  <a:lnTo>
                    <a:pt x="29391" y="1968"/>
                  </a:lnTo>
                  <a:lnTo>
                    <a:pt x="27611" y="5224"/>
                  </a:lnTo>
                  <a:lnTo>
                    <a:pt x="366" y="52186"/>
                  </a:lnTo>
                  <a:lnTo>
                    <a:pt x="10994" y="66532"/>
                  </a:lnTo>
                  <a:lnTo>
                    <a:pt x="12784" y="66532"/>
                  </a:lnTo>
                  <a:lnTo>
                    <a:pt x="16481" y="66532"/>
                  </a:lnTo>
                  <a:lnTo>
                    <a:pt x="19926" y="64553"/>
                  </a:lnTo>
                  <a:lnTo>
                    <a:pt x="50417" y="11748"/>
                  </a:lnTo>
                  <a:lnTo>
                    <a:pt x="48731" y="5518"/>
                  </a:lnTo>
                  <a:lnTo>
                    <a:pt x="40072" y="481"/>
                  </a:lnTo>
                  <a:lnTo>
                    <a:pt x="3829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5" name="object 52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318466" y="7180263"/>
              <a:ext cx="60113" cy="78311"/>
            </a:xfrm>
            <a:prstGeom prst="rect">
              <a:avLst/>
            </a:prstGeom>
          </p:spPr>
        </p:pic>
        <p:sp>
          <p:nvSpPr>
            <p:cNvPr id="526" name="object 526"/>
            <p:cNvSpPr/>
            <p:nvPr/>
          </p:nvSpPr>
          <p:spPr>
            <a:xfrm>
              <a:off x="5324675" y="7184692"/>
              <a:ext cx="48895" cy="67945"/>
            </a:xfrm>
            <a:custGeom>
              <a:avLst/>
              <a:gdLst/>
              <a:ahLst/>
              <a:cxnLst/>
              <a:rect l="l" t="t" r="r" b="b"/>
              <a:pathLst>
                <a:path w="48895" h="67945">
                  <a:moveTo>
                    <a:pt x="36585" y="0"/>
                  </a:moveTo>
                  <a:lnTo>
                    <a:pt x="31056" y="0"/>
                  </a:lnTo>
                  <a:lnTo>
                    <a:pt x="27590" y="2073"/>
                  </a:lnTo>
                  <a:lnTo>
                    <a:pt x="25842" y="5518"/>
                  </a:lnTo>
                  <a:lnTo>
                    <a:pt x="261" y="53401"/>
                  </a:lnTo>
                  <a:lnTo>
                    <a:pt x="11130" y="67327"/>
                  </a:lnTo>
                  <a:lnTo>
                    <a:pt x="12816" y="67327"/>
                  </a:lnTo>
                  <a:lnTo>
                    <a:pt x="16648" y="67327"/>
                  </a:lnTo>
                  <a:lnTo>
                    <a:pt x="20156" y="65202"/>
                  </a:lnTo>
                  <a:lnTo>
                    <a:pt x="48857" y="11256"/>
                  </a:lnTo>
                  <a:lnTo>
                    <a:pt x="46972" y="5078"/>
                  </a:lnTo>
                  <a:lnTo>
                    <a:pt x="38239" y="397"/>
                  </a:lnTo>
                  <a:lnTo>
                    <a:pt x="3658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7" name="object 52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363794" y="7202576"/>
              <a:ext cx="58511" cy="79023"/>
            </a:xfrm>
            <a:prstGeom prst="rect">
              <a:avLst/>
            </a:prstGeom>
          </p:spPr>
        </p:pic>
        <p:sp>
          <p:nvSpPr>
            <p:cNvPr id="528" name="object 528"/>
            <p:cNvSpPr/>
            <p:nvPr/>
          </p:nvSpPr>
          <p:spPr>
            <a:xfrm>
              <a:off x="5369982" y="7206995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79">
                  <a:moveTo>
                    <a:pt x="34868" y="0"/>
                  </a:moveTo>
                  <a:lnTo>
                    <a:pt x="29328" y="0"/>
                  </a:lnTo>
                  <a:lnTo>
                    <a:pt x="25726" y="2251"/>
                  </a:lnTo>
                  <a:lnTo>
                    <a:pt x="24072" y="5842"/>
                  </a:lnTo>
                  <a:lnTo>
                    <a:pt x="178" y="54584"/>
                  </a:lnTo>
                  <a:lnTo>
                    <a:pt x="11287" y="68071"/>
                  </a:lnTo>
                  <a:lnTo>
                    <a:pt x="12847" y="68071"/>
                  </a:lnTo>
                  <a:lnTo>
                    <a:pt x="16774" y="68071"/>
                  </a:lnTo>
                  <a:lnTo>
                    <a:pt x="20439" y="65778"/>
                  </a:lnTo>
                  <a:lnTo>
                    <a:pt x="47286" y="10753"/>
                  </a:lnTo>
                  <a:lnTo>
                    <a:pt x="45160" y="4659"/>
                  </a:lnTo>
                  <a:lnTo>
                    <a:pt x="36375" y="345"/>
                  </a:lnTo>
                  <a:lnTo>
                    <a:pt x="3486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9" name="object 52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409897" y="7223340"/>
              <a:ext cx="56835" cy="79672"/>
            </a:xfrm>
            <a:prstGeom prst="rect">
              <a:avLst/>
            </a:prstGeom>
          </p:spPr>
        </p:pic>
        <p:sp>
          <p:nvSpPr>
            <p:cNvPr id="530" name="object 530"/>
            <p:cNvSpPr/>
            <p:nvPr/>
          </p:nvSpPr>
          <p:spPr>
            <a:xfrm>
              <a:off x="5416086" y="7227779"/>
              <a:ext cx="45720" cy="69215"/>
            </a:xfrm>
            <a:custGeom>
              <a:avLst/>
              <a:gdLst/>
              <a:ahLst/>
              <a:cxnLst/>
              <a:rect l="l" t="t" r="r" b="b"/>
              <a:pathLst>
                <a:path w="45720" h="69215">
                  <a:moveTo>
                    <a:pt x="33056" y="0"/>
                  </a:moveTo>
                  <a:lnTo>
                    <a:pt x="27517" y="0"/>
                  </a:lnTo>
                  <a:lnTo>
                    <a:pt x="23852" y="2366"/>
                  </a:lnTo>
                  <a:lnTo>
                    <a:pt x="22250" y="6135"/>
                  </a:lnTo>
                  <a:lnTo>
                    <a:pt x="73" y="55705"/>
                  </a:lnTo>
                  <a:lnTo>
                    <a:pt x="11423" y="68741"/>
                  </a:lnTo>
                  <a:lnTo>
                    <a:pt x="12858" y="68741"/>
                  </a:lnTo>
                  <a:lnTo>
                    <a:pt x="16941" y="68741"/>
                  </a:lnTo>
                  <a:lnTo>
                    <a:pt x="20648" y="66343"/>
                  </a:lnTo>
                  <a:lnTo>
                    <a:pt x="45611" y="10250"/>
                  </a:lnTo>
                  <a:lnTo>
                    <a:pt x="43297" y="4261"/>
                  </a:lnTo>
                  <a:lnTo>
                    <a:pt x="34470" y="293"/>
                  </a:lnTo>
                  <a:lnTo>
                    <a:pt x="3305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1" name="object 53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456775" y="7242543"/>
              <a:ext cx="55066" cy="80248"/>
            </a:xfrm>
            <a:prstGeom prst="rect">
              <a:avLst/>
            </a:prstGeom>
          </p:spPr>
        </p:pic>
        <p:sp>
          <p:nvSpPr>
            <p:cNvPr id="532" name="object 532"/>
            <p:cNvSpPr/>
            <p:nvPr/>
          </p:nvSpPr>
          <p:spPr>
            <a:xfrm>
              <a:off x="5462922" y="7246962"/>
              <a:ext cx="44450" cy="69850"/>
            </a:xfrm>
            <a:custGeom>
              <a:avLst/>
              <a:gdLst/>
              <a:ahLst/>
              <a:cxnLst/>
              <a:rect l="l" t="t" r="r" b="b"/>
              <a:pathLst>
                <a:path w="44450" h="69850">
                  <a:moveTo>
                    <a:pt x="31255" y="0"/>
                  </a:moveTo>
                  <a:lnTo>
                    <a:pt x="25674" y="0"/>
                  </a:lnTo>
                  <a:lnTo>
                    <a:pt x="21957" y="2523"/>
                  </a:lnTo>
                  <a:lnTo>
                    <a:pt x="0" y="56804"/>
                  </a:lnTo>
                  <a:lnTo>
                    <a:pt x="20" y="59600"/>
                  </a:lnTo>
                  <a:lnTo>
                    <a:pt x="2188" y="64689"/>
                  </a:lnTo>
                  <a:lnTo>
                    <a:pt x="4167" y="66636"/>
                  </a:lnTo>
                  <a:lnTo>
                    <a:pt x="10250" y="69128"/>
                  </a:lnTo>
                  <a:lnTo>
                    <a:pt x="11559" y="69390"/>
                  </a:lnTo>
                  <a:lnTo>
                    <a:pt x="12879" y="69390"/>
                  </a:lnTo>
                  <a:lnTo>
                    <a:pt x="17109" y="69390"/>
                  </a:lnTo>
                  <a:lnTo>
                    <a:pt x="20878" y="66846"/>
                  </a:lnTo>
                  <a:lnTo>
                    <a:pt x="43925" y="9790"/>
                  </a:lnTo>
                  <a:lnTo>
                    <a:pt x="41401" y="3842"/>
                  </a:lnTo>
                  <a:lnTo>
                    <a:pt x="32553" y="261"/>
                  </a:lnTo>
                  <a:lnTo>
                    <a:pt x="3125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3" name="object 53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504314" y="7260166"/>
              <a:ext cx="53275" cy="80730"/>
            </a:xfrm>
            <a:prstGeom prst="rect">
              <a:avLst/>
            </a:prstGeom>
          </p:spPr>
        </p:pic>
        <p:sp>
          <p:nvSpPr>
            <p:cNvPr id="534" name="object 534"/>
            <p:cNvSpPr/>
            <p:nvPr/>
          </p:nvSpPr>
          <p:spPr>
            <a:xfrm>
              <a:off x="5510334" y="7264605"/>
              <a:ext cx="42545" cy="70485"/>
            </a:xfrm>
            <a:custGeom>
              <a:avLst/>
              <a:gdLst/>
              <a:ahLst/>
              <a:cxnLst/>
              <a:rect l="l" t="t" r="r" b="b"/>
              <a:pathLst>
                <a:path w="42545" h="70484">
                  <a:moveTo>
                    <a:pt x="29517" y="0"/>
                  </a:moveTo>
                  <a:lnTo>
                    <a:pt x="23946" y="0"/>
                  </a:lnTo>
                  <a:lnTo>
                    <a:pt x="20093" y="2691"/>
                  </a:lnTo>
                  <a:lnTo>
                    <a:pt x="18680" y="6847"/>
                  </a:lnTo>
                  <a:lnTo>
                    <a:pt x="0" y="57809"/>
                  </a:lnTo>
                  <a:lnTo>
                    <a:pt x="11769" y="69935"/>
                  </a:lnTo>
                  <a:lnTo>
                    <a:pt x="12962" y="69935"/>
                  </a:lnTo>
                  <a:lnTo>
                    <a:pt x="17287" y="69935"/>
                  </a:lnTo>
                  <a:lnTo>
                    <a:pt x="21203" y="67202"/>
                  </a:lnTo>
                  <a:lnTo>
                    <a:pt x="42281" y="9277"/>
                  </a:lnTo>
                  <a:lnTo>
                    <a:pt x="39548" y="3444"/>
                  </a:lnTo>
                  <a:lnTo>
                    <a:pt x="30700" y="219"/>
                  </a:lnTo>
                  <a:lnTo>
                    <a:pt x="2951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5" name="object 53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52490" y="7276176"/>
              <a:ext cx="51412" cy="81117"/>
            </a:xfrm>
            <a:prstGeom prst="rect">
              <a:avLst/>
            </a:prstGeom>
          </p:spPr>
        </p:pic>
        <p:sp>
          <p:nvSpPr>
            <p:cNvPr id="536" name="object 536"/>
            <p:cNvSpPr/>
            <p:nvPr/>
          </p:nvSpPr>
          <p:spPr>
            <a:xfrm>
              <a:off x="5558375" y="7280605"/>
              <a:ext cx="40640" cy="70485"/>
            </a:xfrm>
            <a:custGeom>
              <a:avLst/>
              <a:gdLst/>
              <a:ahLst/>
              <a:cxnLst/>
              <a:rect l="l" t="t" r="r" b="b"/>
              <a:pathLst>
                <a:path w="40639" h="70484">
                  <a:moveTo>
                    <a:pt x="27705" y="0"/>
                  </a:moveTo>
                  <a:lnTo>
                    <a:pt x="22104" y="0"/>
                  </a:lnTo>
                  <a:lnTo>
                    <a:pt x="18198" y="2848"/>
                  </a:lnTo>
                  <a:lnTo>
                    <a:pt x="16889" y="7172"/>
                  </a:lnTo>
                  <a:lnTo>
                    <a:pt x="0" y="58783"/>
                  </a:lnTo>
                  <a:lnTo>
                    <a:pt x="11957" y="70448"/>
                  </a:lnTo>
                  <a:lnTo>
                    <a:pt x="13025" y="70448"/>
                  </a:lnTo>
                  <a:lnTo>
                    <a:pt x="17507" y="70448"/>
                  </a:lnTo>
                  <a:lnTo>
                    <a:pt x="21465" y="67579"/>
                  </a:lnTo>
                  <a:lnTo>
                    <a:pt x="40553" y="8806"/>
                  </a:lnTo>
                  <a:lnTo>
                    <a:pt x="37621" y="3057"/>
                  </a:lnTo>
                  <a:lnTo>
                    <a:pt x="28784" y="167"/>
                  </a:lnTo>
                  <a:lnTo>
                    <a:pt x="2770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7" name="object 53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601243" y="7290573"/>
              <a:ext cx="49443" cy="81432"/>
            </a:xfrm>
            <a:prstGeom prst="rect">
              <a:avLst/>
            </a:prstGeom>
          </p:spPr>
        </p:pic>
        <p:sp>
          <p:nvSpPr>
            <p:cNvPr id="538" name="object 538"/>
            <p:cNvSpPr/>
            <p:nvPr/>
          </p:nvSpPr>
          <p:spPr>
            <a:xfrm>
              <a:off x="5607001" y="7295002"/>
              <a:ext cx="39370" cy="71120"/>
            </a:xfrm>
            <a:custGeom>
              <a:avLst/>
              <a:gdLst/>
              <a:ahLst/>
              <a:cxnLst/>
              <a:rect l="l" t="t" r="r" b="b"/>
              <a:pathLst>
                <a:path w="39370" h="71120">
                  <a:moveTo>
                    <a:pt x="25873" y="0"/>
                  </a:moveTo>
                  <a:lnTo>
                    <a:pt x="20292" y="0"/>
                  </a:lnTo>
                  <a:lnTo>
                    <a:pt x="16240" y="3057"/>
                  </a:lnTo>
                  <a:lnTo>
                    <a:pt x="15057" y="7507"/>
                  </a:lnTo>
                  <a:lnTo>
                    <a:pt x="0" y="59663"/>
                  </a:lnTo>
                  <a:lnTo>
                    <a:pt x="12114" y="70898"/>
                  </a:lnTo>
                  <a:lnTo>
                    <a:pt x="13067" y="70898"/>
                  </a:lnTo>
                  <a:lnTo>
                    <a:pt x="17632" y="70898"/>
                  </a:lnTo>
                  <a:lnTo>
                    <a:pt x="21716" y="67798"/>
                  </a:lnTo>
                  <a:lnTo>
                    <a:pt x="38784" y="8303"/>
                  </a:lnTo>
                  <a:lnTo>
                    <a:pt x="35653" y="2680"/>
                  </a:lnTo>
                  <a:lnTo>
                    <a:pt x="26815" y="125"/>
                  </a:lnTo>
                  <a:lnTo>
                    <a:pt x="2587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9" name="object 53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650497" y="7303317"/>
              <a:ext cx="47464" cy="81672"/>
            </a:xfrm>
            <a:prstGeom prst="rect">
              <a:avLst/>
            </a:prstGeom>
          </p:spPr>
        </p:pic>
        <p:sp>
          <p:nvSpPr>
            <p:cNvPr id="540" name="object 540"/>
            <p:cNvSpPr/>
            <p:nvPr/>
          </p:nvSpPr>
          <p:spPr>
            <a:xfrm>
              <a:off x="5656110" y="7307725"/>
              <a:ext cx="37465" cy="71755"/>
            </a:xfrm>
            <a:custGeom>
              <a:avLst/>
              <a:gdLst/>
              <a:ahLst/>
              <a:cxnLst/>
              <a:rect l="l" t="t" r="r" b="b"/>
              <a:pathLst>
                <a:path w="37464" h="71754">
                  <a:moveTo>
                    <a:pt x="24020" y="0"/>
                  </a:moveTo>
                  <a:lnTo>
                    <a:pt x="18470" y="0"/>
                  </a:lnTo>
                  <a:lnTo>
                    <a:pt x="14292" y="3277"/>
                  </a:lnTo>
                  <a:lnTo>
                    <a:pt x="13235" y="7853"/>
                  </a:lnTo>
                  <a:lnTo>
                    <a:pt x="0" y="60521"/>
                  </a:lnTo>
                  <a:lnTo>
                    <a:pt x="13088" y="71296"/>
                  </a:lnTo>
                  <a:lnTo>
                    <a:pt x="17821" y="71296"/>
                  </a:lnTo>
                  <a:lnTo>
                    <a:pt x="21957" y="68060"/>
                  </a:lnTo>
                  <a:lnTo>
                    <a:pt x="36972" y="7832"/>
                  </a:lnTo>
                  <a:lnTo>
                    <a:pt x="33653" y="2324"/>
                  </a:lnTo>
                  <a:lnTo>
                    <a:pt x="2402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1" name="object 54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700213" y="7314395"/>
              <a:ext cx="45380" cy="81829"/>
            </a:xfrm>
            <a:prstGeom prst="rect">
              <a:avLst/>
            </a:prstGeom>
          </p:spPr>
        </p:pic>
        <p:sp>
          <p:nvSpPr>
            <p:cNvPr id="542" name="object 542"/>
            <p:cNvSpPr/>
            <p:nvPr/>
          </p:nvSpPr>
          <p:spPr>
            <a:xfrm>
              <a:off x="5705679" y="7318824"/>
              <a:ext cx="35560" cy="71755"/>
            </a:xfrm>
            <a:custGeom>
              <a:avLst/>
              <a:gdLst/>
              <a:ahLst/>
              <a:cxnLst/>
              <a:rect l="l" t="t" r="r" b="b"/>
              <a:pathLst>
                <a:path w="35560" h="71754">
                  <a:moveTo>
                    <a:pt x="16523" y="0"/>
                  </a:moveTo>
                  <a:lnTo>
                    <a:pt x="12313" y="3413"/>
                  </a:lnTo>
                  <a:lnTo>
                    <a:pt x="11381" y="8188"/>
                  </a:lnTo>
                  <a:lnTo>
                    <a:pt x="0" y="61286"/>
                  </a:lnTo>
                  <a:lnTo>
                    <a:pt x="13109" y="71610"/>
                  </a:lnTo>
                  <a:lnTo>
                    <a:pt x="17936" y="71610"/>
                  </a:lnTo>
                  <a:lnTo>
                    <a:pt x="22177" y="68154"/>
                  </a:lnTo>
                  <a:lnTo>
                    <a:pt x="35108" y="7340"/>
                  </a:lnTo>
                  <a:lnTo>
                    <a:pt x="31590" y="1947"/>
                  </a:lnTo>
                  <a:lnTo>
                    <a:pt x="22857" y="73"/>
                  </a:lnTo>
                  <a:lnTo>
                    <a:pt x="1652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3" name="object 54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750295" y="7323797"/>
              <a:ext cx="43286" cy="81913"/>
            </a:xfrm>
            <a:prstGeom prst="rect">
              <a:avLst/>
            </a:prstGeom>
          </p:spPr>
        </p:pic>
        <p:sp>
          <p:nvSpPr>
            <p:cNvPr id="544" name="object 544"/>
            <p:cNvSpPr/>
            <p:nvPr/>
          </p:nvSpPr>
          <p:spPr>
            <a:xfrm>
              <a:off x="5755625" y="7328237"/>
              <a:ext cx="33655" cy="72390"/>
            </a:xfrm>
            <a:custGeom>
              <a:avLst/>
              <a:gdLst/>
              <a:ahLst/>
              <a:cxnLst/>
              <a:rect l="l" t="t" r="r" b="b"/>
              <a:pathLst>
                <a:path w="33654" h="72390">
                  <a:moveTo>
                    <a:pt x="20805" y="52"/>
                  </a:moveTo>
                  <a:lnTo>
                    <a:pt x="14617" y="0"/>
                  </a:lnTo>
                  <a:lnTo>
                    <a:pt x="10303" y="3622"/>
                  </a:lnTo>
                  <a:lnTo>
                    <a:pt x="9518" y="8523"/>
                  </a:lnTo>
                  <a:lnTo>
                    <a:pt x="0" y="62008"/>
                  </a:lnTo>
                  <a:lnTo>
                    <a:pt x="13120" y="71840"/>
                  </a:lnTo>
                  <a:lnTo>
                    <a:pt x="18093" y="71840"/>
                  </a:lnTo>
                  <a:lnTo>
                    <a:pt x="22365" y="68228"/>
                  </a:lnTo>
                  <a:lnTo>
                    <a:pt x="33192" y="6879"/>
                  </a:lnTo>
                  <a:lnTo>
                    <a:pt x="29496" y="1581"/>
                  </a:lnTo>
                  <a:lnTo>
                    <a:pt x="20805" y="52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5" name="object 54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800723" y="7331515"/>
              <a:ext cx="41129" cy="81903"/>
            </a:xfrm>
            <a:prstGeom prst="rect">
              <a:avLst/>
            </a:prstGeom>
          </p:spPr>
        </p:pic>
        <p:sp>
          <p:nvSpPr>
            <p:cNvPr id="546" name="object 546"/>
            <p:cNvSpPr/>
            <p:nvPr/>
          </p:nvSpPr>
          <p:spPr>
            <a:xfrm>
              <a:off x="5805886" y="7335954"/>
              <a:ext cx="31750" cy="72390"/>
            </a:xfrm>
            <a:custGeom>
              <a:avLst/>
              <a:gdLst/>
              <a:ahLst/>
              <a:cxnLst/>
              <a:rect l="l" t="t" r="r" b="b"/>
              <a:pathLst>
                <a:path w="31750" h="72390">
                  <a:moveTo>
                    <a:pt x="17800" y="0"/>
                  </a:moveTo>
                  <a:lnTo>
                    <a:pt x="12648" y="0"/>
                  </a:lnTo>
                  <a:lnTo>
                    <a:pt x="8271" y="3790"/>
                  </a:lnTo>
                  <a:lnTo>
                    <a:pt x="7643" y="8879"/>
                  </a:lnTo>
                  <a:lnTo>
                    <a:pt x="0" y="62636"/>
                  </a:lnTo>
                  <a:lnTo>
                    <a:pt x="691" y="65348"/>
                  </a:lnTo>
                  <a:lnTo>
                    <a:pt x="4031" y="69757"/>
                  </a:lnTo>
                  <a:lnTo>
                    <a:pt x="6439" y="71170"/>
                  </a:lnTo>
                  <a:lnTo>
                    <a:pt x="11612" y="71934"/>
                  </a:lnTo>
                  <a:lnTo>
                    <a:pt x="12114" y="72018"/>
                  </a:lnTo>
                  <a:lnTo>
                    <a:pt x="18187" y="72039"/>
                  </a:lnTo>
                  <a:lnTo>
                    <a:pt x="22564" y="68207"/>
                  </a:lnTo>
                  <a:lnTo>
                    <a:pt x="31255" y="6397"/>
                  </a:lnTo>
                  <a:lnTo>
                    <a:pt x="27370" y="1256"/>
                  </a:lnTo>
                  <a:lnTo>
                    <a:pt x="1780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7" name="object 54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851434" y="7337546"/>
              <a:ext cx="38888" cy="81819"/>
            </a:xfrm>
            <a:prstGeom prst="rect">
              <a:avLst/>
            </a:prstGeom>
          </p:spPr>
        </p:pic>
        <p:sp>
          <p:nvSpPr>
            <p:cNvPr id="548" name="object 548"/>
            <p:cNvSpPr/>
            <p:nvPr/>
          </p:nvSpPr>
          <p:spPr>
            <a:xfrm>
              <a:off x="5856397" y="7341975"/>
              <a:ext cx="29845" cy="72390"/>
            </a:xfrm>
            <a:custGeom>
              <a:avLst/>
              <a:gdLst/>
              <a:ahLst/>
              <a:cxnLst/>
              <a:rect l="l" t="t" r="r" b="b"/>
              <a:pathLst>
                <a:path w="29845" h="72390">
                  <a:moveTo>
                    <a:pt x="15978" y="0"/>
                  </a:moveTo>
                  <a:lnTo>
                    <a:pt x="10711" y="0"/>
                  </a:lnTo>
                  <a:lnTo>
                    <a:pt x="6240" y="4020"/>
                  </a:lnTo>
                  <a:lnTo>
                    <a:pt x="5790" y="9235"/>
                  </a:lnTo>
                  <a:lnTo>
                    <a:pt x="0" y="63233"/>
                  </a:lnTo>
                  <a:lnTo>
                    <a:pt x="18344" y="72175"/>
                  </a:lnTo>
                  <a:lnTo>
                    <a:pt x="22742" y="68175"/>
                  </a:lnTo>
                  <a:lnTo>
                    <a:pt x="29287" y="5926"/>
                  </a:lnTo>
                  <a:lnTo>
                    <a:pt x="25213" y="921"/>
                  </a:lnTo>
                  <a:lnTo>
                    <a:pt x="1597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9" name="object 54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02343" y="7341860"/>
              <a:ext cx="36616" cy="81662"/>
            </a:xfrm>
            <a:prstGeom prst="rect">
              <a:avLst/>
            </a:prstGeom>
          </p:spPr>
        </p:pic>
        <p:sp>
          <p:nvSpPr>
            <p:cNvPr id="550" name="object 550"/>
            <p:cNvSpPr/>
            <p:nvPr/>
          </p:nvSpPr>
          <p:spPr>
            <a:xfrm>
              <a:off x="5907139" y="7346289"/>
              <a:ext cx="27305" cy="72390"/>
            </a:xfrm>
            <a:custGeom>
              <a:avLst/>
              <a:gdLst/>
              <a:ahLst/>
              <a:cxnLst/>
              <a:rect l="l" t="t" r="r" b="b"/>
              <a:pathLst>
                <a:path w="27304" h="72390">
                  <a:moveTo>
                    <a:pt x="14104" y="0"/>
                  </a:moveTo>
                  <a:lnTo>
                    <a:pt x="8648" y="0"/>
                  </a:lnTo>
                  <a:lnTo>
                    <a:pt x="4167" y="4177"/>
                  </a:lnTo>
                  <a:lnTo>
                    <a:pt x="3884" y="9601"/>
                  </a:lnTo>
                  <a:lnTo>
                    <a:pt x="0" y="63767"/>
                  </a:lnTo>
                  <a:lnTo>
                    <a:pt x="890" y="66406"/>
                  </a:lnTo>
                  <a:lnTo>
                    <a:pt x="4512" y="70584"/>
                  </a:lnTo>
                  <a:lnTo>
                    <a:pt x="7025" y="71830"/>
                  </a:lnTo>
                  <a:lnTo>
                    <a:pt x="9832" y="72018"/>
                  </a:lnTo>
                  <a:lnTo>
                    <a:pt x="12983" y="72238"/>
                  </a:lnTo>
                  <a:lnTo>
                    <a:pt x="18355" y="72238"/>
                  </a:lnTo>
                  <a:lnTo>
                    <a:pt x="22878" y="68008"/>
                  </a:lnTo>
                  <a:lnTo>
                    <a:pt x="27255" y="5476"/>
                  </a:lnTo>
                  <a:lnTo>
                    <a:pt x="23025" y="607"/>
                  </a:lnTo>
                  <a:lnTo>
                    <a:pt x="141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1" name="object 55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953378" y="7344467"/>
              <a:ext cx="34323" cy="81390"/>
            </a:xfrm>
            <a:prstGeom prst="rect">
              <a:avLst/>
            </a:prstGeom>
          </p:spPr>
        </p:pic>
        <p:sp>
          <p:nvSpPr>
            <p:cNvPr id="552" name="object 552"/>
            <p:cNvSpPr/>
            <p:nvPr/>
          </p:nvSpPr>
          <p:spPr>
            <a:xfrm>
              <a:off x="5958006" y="7348917"/>
              <a:ext cx="25400" cy="72390"/>
            </a:xfrm>
            <a:custGeom>
              <a:avLst/>
              <a:gdLst/>
              <a:ahLst/>
              <a:cxnLst/>
              <a:rect l="l" t="t" r="r" b="b"/>
              <a:pathLst>
                <a:path w="25400" h="72390">
                  <a:moveTo>
                    <a:pt x="6690" y="0"/>
                  </a:moveTo>
                  <a:lnTo>
                    <a:pt x="2094" y="4418"/>
                  </a:lnTo>
                  <a:lnTo>
                    <a:pt x="1989" y="9936"/>
                  </a:lnTo>
                  <a:lnTo>
                    <a:pt x="0" y="64217"/>
                  </a:lnTo>
                  <a:lnTo>
                    <a:pt x="984" y="66814"/>
                  </a:lnTo>
                  <a:lnTo>
                    <a:pt x="4753" y="70866"/>
                  </a:lnTo>
                  <a:lnTo>
                    <a:pt x="7308" y="72039"/>
                  </a:lnTo>
                  <a:lnTo>
                    <a:pt x="10114" y="72112"/>
                  </a:lnTo>
                  <a:lnTo>
                    <a:pt x="12900" y="72259"/>
                  </a:lnTo>
                  <a:lnTo>
                    <a:pt x="18481" y="72259"/>
                  </a:lnTo>
                  <a:lnTo>
                    <a:pt x="23015" y="67861"/>
                  </a:lnTo>
                  <a:lnTo>
                    <a:pt x="25203" y="4994"/>
                  </a:lnTo>
                  <a:lnTo>
                    <a:pt x="20795" y="282"/>
                  </a:lnTo>
                  <a:lnTo>
                    <a:pt x="669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3" name="object 55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004508" y="7345367"/>
              <a:ext cx="31967" cy="81076"/>
            </a:xfrm>
            <a:prstGeom prst="rect">
              <a:avLst/>
            </a:prstGeom>
          </p:spPr>
        </p:pic>
        <p:sp>
          <p:nvSpPr>
            <p:cNvPr id="554" name="object 554"/>
            <p:cNvSpPr/>
            <p:nvPr/>
          </p:nvSpPr>
          <p:spPr>
            <a:xfrm>
              <a:off x="6008926" y="7349807"/>
              <a:ext cx="23495" cy="72390"/>
            </a:xfrm>
            <a:custGeom>
              <a:avLst/>
              <a:gdLst/>
              <a:ahLst/>
              <a:cxnLst/>
              <a:rect l="l" t="t" r="r" b="b"/>
              <a:pathLst>
                <a:path w="23495" h="72390">
                  <a:moveTo>
                    <a:pt x="18564" y="0"/>
                  </a:moveTo>
                  <a:lnTo>
                    <a:pt x="7559" y="0"/>
                  </a:lnTo>
                  <a:lnTo>
                    <a:pt x="4942" y="1099"/>
                  </a:lnTo>
                  <a:lnTo>
                    <a:pt x="1078" y="5015"/>
                  </a:lnTo>
                  <a:lnTo>
                    <a:pt x="62" y="7559"/>
                  </a:lnTo>
                  <a:lnTo>
                    <a:pt x="0" y="64584"/>
                  </a:lnTo>
                  <a:lnTo>
                    <a:pt x="1078" y="67170"/>
                  </a:lnTo>
                  <a:lnTo>
                    <a:pt x="4994" y="71076"/>
                  </a:lnTo>
                  <a:lnTo>
                    <a:pt x="7559" y="72154"/>
                  </a:lnTo>
                  <a:lnTo>
                    <a:pt x="10408" y="72154"/>
                  </a:lnTo>
                  <a:lnTo>
                    <a:pt x="18522" y="72186"/>
                  </a:lnTo>
                  <a:lnTo>
                    <a:pt x="23130" y="67537"/>
                  </a:lnTo>
                  <a:lnTo>
                    <a:pt x="23130" y="4565"/>
                  </a:lnTo>
                  <a:lnTo>
                    <a:pt x="1856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5" name="object 55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053250" y="7344487"/>
              <a:ext cx="34375" cy="81348"/>
            </a:xfrm>
            <a:prstGeom prst="rect">
              <a:avLst/>
            </a:prstGeom>
          </p:spPr>
        </p:pic>
        <p:sp>
          <p:nvSpPr>
            <p:cNvPr id="556" name="object 556"/>
            <p:cNvSpPr/>
            <p:nvPr/>
          </p:nvSpPr>
          <p:spPr>
            <a:xfrm>
              <a:off x="6057972" y="7348927"/>
              <a:ext cx="25400" cy="72390"/>
            </a:xfrm>
            <a:custGeom>
              <a:avLst/>
              <a:gdLst/>
              <a:ahLst/>
              <a:cxnLst/>
              <a:rect l="l" t="t" r="r" b="b"/>
              <a:pathLst>
                <a:path w="25400" h="72390">
                  <a:moveTo>
                    <a:pt x="18428" y="0"/>
                  </a:moveTo>
                  <a:lnTo>
                    <a:pt x="12418" y="0"/>
                  </a:lnTo>
                  <a:lnTo>
                    <a:pt x="7214" y="167"/>
                  </a:lnTo>
                  <a:lnTo>
                    <a:pt x="4649" y="1350"/>
                  </a:lnTo>
                  <a:lnTo>
                    <a:pt x="921" y="5423"/>
                  </a:lnTo>
                  <a:lnTo>
                    <a:pt x="0" y="7989"/>
                  </a:lnTo>
                  <a:lnTo>
                    <a:pt x="2031" y="67736"/>
                  </a:lnTo>
                  <a:lnTo>
                    <a:pt x="6638" y="72196"/>
                  </a:lnTo>
                  <a:lnTo>
                    <a:pt x="12104" y="72207"/>
                  </a:lnTo>
                  <a:lnTo>
                    <a:pt x="20669" y="71945"/>
                  </a:lnTo>
                  <a:lnTo>
                    <a:pt x="25151" y="67139"/>
                  </a:lnTo>
                  <a:lnTo>
                    <a:pt x="22962" y="4387"/>
                  </a:lnTo>
                  <a:lnTo>
                    <a:pt x="1842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7" name="object 55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102013" y="7341870"/>
              <a:ext cx="36648" cy="81620"/>
            </a:xfrm>
            <a:prstGeom prst="rect">
              <a:avLst/>
            </a:prstGeom>
          </p:spPr>
        </p:pic>
        <p:sp>
          <p:nvSpPr>
            <p:cNvPr id="558" name="object 558"/>
            <p:cNvSpPr/>
            <p:nvPr/>
          </p:nvSpPr>
          <p:spPr>
            <a:xfrm>
              <a:off x="6106861" y="7346352"/>
              <a:ext cx="27305" cy="72390"/>
            </a:xfrm>
            <a:custGeom>
              <a:avLst/>
              <a:gdLst/>
              <a:ahLst/>
              <a:cxnLst/>
              <a:rect l="l" t="t" r="r" b="b"/>
              <a:pathLst>
                <a:path w="27304" h="72390">
                  <a:moveTo>
                    <a:pt x="18418" y="0"/>
                  </a:moveTo>
                  <a:lnTo>
                    <a:pt x="12198" y="0"/>
                  </a:lnTo>
                  <a:lnTo>
                    <a:pt x="9769" y="125"/>
                  </a:lnTo>
                  <a:lnTo>
                    <a:pt x="6973" y="345"/>
                  </a:lnTo>
                  <a:lnTo>
                    <a:pt x="4408" y="1622"/>
                  </a:lnTo>
                  <a:lnTo>
                    <a:pt x="848" y="5800"/>
                  </a:lnTo>
                  <a:lnTo>
                    <a:pt x="0" y="8397"/>
                  </a:lnTo>
                  <a:lnTo>
                    <a:pt x="261" y="11130"/>
                  </a:lnTo>
                  <a:lnTo>
                    <a:pt x="4135" y="67945"/>
                  </a:lnTo>
                  <a:lnTo>
                    <a:pt x="8617" y="72154"/>
                  </a:lnTo>
                  <a:lnTo>
                    <a:pt x="14010" y="72154"/>
                  </a:lnTo>
                  <a:lnTo>
                    <a:pt x="17245" y="71987"/>
                  </a:lnTo>
                  <a:lnTo>
                    <a:pt x="22931" y="71578"/>
                  </a:lnTo>
                  <a:lnTo>
                    <a:pt x="27203" y="66636"/>
                  </a:lnTo>
                  <a:lnTo>
                    <a:pt x="26826" y="60930"/>
                  </a:lnTo>
                  <a:lnTo>
                    <a:pt x="23174" y="8397"/>
                  </a:lnTo>
                  <a:lnTo>
                    <a:pt x="22847" y="4115"/>
                  </a:lnTo>
                  <a:lnTo>
                    <a:pt x="1841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9" name="object 55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150639" y="7337567"/>
              <a:ext cx="38930" cy="81767"/>
            </a:xfrm>
            <a:prstGeom prst="rect">
              <a:avLst/>
            </a:prstGeom>
          </p:spPr>
        </p:pic>
        <p:sp>
          <p:nvSpPr>
            <p:cNvPr id="560" name="object 560"/>
            <p:cNvSpPr/>
            <p:nvPr/>
          </p:nvSpPr>
          <p:spPr>
            <a:xfrm>
              <a:off x="6155686" y="7342059"/>
              <a:ext cx="29209" cy="72390"/>
            </a:xfrm>
            <a:custGeom>
              <a:avLst/>
              <a:gdLst/>
              <a:ahLst/>
              <a:cxnLst/>
              <a:rect l="l" t="t" r="r" b="b"/>
              <a:pathLst>
                <a:path w="29210" h="72390">
                  <a:moveTo>
                    <a:pt x="18344" y="0"/>
                  </a:moveTo>
                  <a:lnTo>
                    <a:pt x="11947" y="0"/>
                  </a:lnTo>
                  <a:lnTo>
                    <a:pt x="9476" y="209"/>
                  </a:lnTo>
                  <a:lnTo>
                    <a:pt x="6680" y="513"/>
                  </a:lnTo>
                  <a:lnTo>
                    <a:pt x="4188" y="1895"/>
                  </a:lnTo>
                  <a:lnTo>
                    <a:pt x="764" y="6188"/>
                  </a:lnTo>
                  <a:lnTo>
                    <a:pt x="0" y="8816"/>
                  </a:lnTo>
                  <a:lnTo>
                    <a:pt x="345" y="11538"/>
                  </a:lnTo>
                  <a:lnTo>
                    <a:pt x="6177" y="68008"/>
                  </a:lnTo>
                  <a:lnTo>
                    <a:pt x="10680" y="72060"/>
                  </a:lnTo>
                  <a:lnTo>
                    <a:pt x="15873" y="72060"/>
                  </a:lnTo>
                  <a:lnTo>
                    <a:pt x="28920" y="63139"/>
                  </a:lnTo>
                  <a:lnTo>
                    <a:pt x="23260" y="8816"/>
                  </a:lnTo>
                  <a:lnTo>
                    <a:pt x="22700" y="3978"/>
                  </a:lnTo>
                  <a:lnTo>
                    <a:pt x="183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1" name="object 56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199130" y="7331556"/>
              <a:ext cx="41129" cy="81840"/>
            </a:xfrm>
            <a:prstGeom prst="rect">
              <a:avLst/>
            </a:prstGeom>
          </p:spPr>
        </p:pic>
        <p:sp>
          <p:nvSpPr>
            <p:cNvPr id="562" name="object 562"/>
            <p:cNvSpPr/>
            <p:nvPr/>
          </p:nvSpPr>
          <p:spPr>
            <a:xfrm>
              <a:off x="6204345" y="7335985"/>
              <a:ext cx="31750" cy="72390"/>
            </a:xfrm>
            <a:custGeom>
              <a:avLst/>
              <a:gdLst/>
              <a:ahLst/>
              <a:cxnLst/>
              <a:rect l="l" t="t" r="r" b="b"/>
              <a:pathLst>
                <a:path w="31750" h="72390">
                  <a:moveTo>
                    <a:pt x="18219" y="0"/>
                  </a:moveTo>
                  <a:lnTo>
                    <a:pt x="13046" y="0"/>
                  </a:lnTo>
                  <a:lnTo>
                    <a:pt x="6376" y="785"/>
                  </a:lnTo>
                  <a:lnTo>
                    <a:pt x="3905" y="2251"/>
                  </a:lnTo>
                  <a:lnTo>
                    <a:pt x="659" y="6690"/>
                  </a:lnTo>
                  <a:lnTo>
                    <a:pt x="0" y="9340"/>
                  </a:lnTo>
                  <a:lnTo>
                    <a:pt x="8209" y="68175"/>
                  </a:lnTo>
                  <a:lnTo>
                    <a:pt x="12596" y="71987"/>
                  </a:lnTo>
                  <a:lnTo>
                    <a:pt x="17685" y="71987"/>
                  </a:lnTo>
                  <a:lnTo>
                    <a:pt x="27234" y="70793"/>
                  </a:lnTo>
                  <a:lnTo>
                    <a:pt x="31192" y="65526"/>
                  </a:lnTo>
                  <a:lnTo>
                    <a:pt x="22512" y="3759"/>
                  </a:lnTo>
                  <a:lnTo>
                    <a:pt x="1821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3" name="object 56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247370" y="7323829"/>
              <a:ext cx="43307" cy="81861"/>
            </a:xfrm>
            <a:prstGeom prst="rect">
              <a:avLst/>
            </a:prstGeom>
          </p:spPr>
        </p:pic>
        <p:sp>
          <p:nvSpPr>
            <p:cNvPr id="564" name="object 564"/>
            <p:cNvSpPr/>
            <p:nvPr/>
          </p:nvSpPr>
          <p:spPr>
            <a:xfrm>
              <a:off x="6252762" y="7328268"/>
              <a:ext cx="33020" cy="72390"/>
            </a:xfrm>
            <a:custGeom>
              <a:avLst/>
              <a:gdLst/>
              <a:ahLst/>
              <a:cxnLst/>
              <a:rect l="l" t="t" r="r" b="b"/>
              <a:pathLst>
                <a:path w="33020" h="72390">
                  <a:moveTo>
                    <a:pt x="18072" y="0"/>
                  </a:moveTo>
                  <a:lnTo>
                    <a:pt x="12439" y="0"/>
                  </a:lnTo>
                  <a:lnTo>
                    <a:pt x="6083" y="1036"/>
                  </a:lnTo>
                  <a:lnTo>
                    <a:pt x="3685" y="2575"/>
                  </a:lnTo>
                  <a:lnTo>
                    <a:pt x="575" y="7120"/>
                  </a:lnTo>
                  <a:lnTo>
                    <a:pt x="0" y="9779"/>
                  </a:lnTo>
                  <a:lnTo>
                    <a:pt x="10230" y="68123"/>
                  </a:lnTo>
                  <a:lnTo>
                    <a:pt x="14585" y="71788"/>
                  </a:lnTo>
                  <a:lnTo>
                    <a:pt x="19507" y="71788"/>
                  </a:lnTo>
                  <a:lnTo>
                    <a:pt x="20125" y="71788"/>
                  </a:lnTo>
                  <a:lnTo>
                    <a:pt x="26522" y="70772"/>
                  </a:lnTo>
                  <a:lnTo>
                    <a:pt x="28878" y="69254"/>
                  </a:lnTo>
                  <a:lnTo>
                    <a:pt x="32009" y="64710"/>
                  </a:lnTo>
                  <a:lnTo>
                    <a:pt x="32616" y="61977"/>
                  </a:lnTo>
                  <a:lnTo>
                    <a:pt x="22344" y="3591"/>
                  </a:lnTo>
                  <a:lnTo>
                    <a:pt x="1807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5" name="object 56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295357" y="7314426"/>
              <a:ext cx="45433" cy="81777"/>
            </a:xfrm>
            <a:prstGeom prst="rect">
              <a:avLst/>
            </a:prstGeom>
          </p:spPr>
        </p:pic>
        <p:sp>
          <p:nvSpPr>
            <p:cNvPr id="566" name="object 566"/>
            <p:cNvSpPr/>
            <p:nvPr/>
          </p:nvSpPr>
          <p:spPr>
            <a:xfrm>
              <a:off x="6300928" y="7318845"/>
              <a:ext cx="34925" cy="71755"/>
            </a:xfrm>
            <a:custGeom>
              <a:avLst/>
              <a:gdLst/>
              <a:ahLst/>
              <a:cxnLst/>
              <a:rect l="l" t="t" r="r" b="b"/>
              <a:pathLst>
                <a:path w="34925" h="71754">
                  <a:moveTo>
                    <a:pt x="17957" y="0"/>
                  </a:moveTo>
                  <a:lnTo>
                    <a:pt x="12345" y="0"/>
                  </a:lnTo>
                  <a:lnTo>
                    <a:pt x="5727" y="1298"/>
                  </a:lnTo>
                  <a:lnTo>
                    <a:pt x="3403" y="2921"/>
                  </a:lnTo>
                  <a:lnTo>
                    <a:pt x="460" y="7591"/>
                  </a:lnTo>
                  <a:lnTo>
                    <a:pt x="0" y="10261"/>
                  </a:lnTo>
                  <a:lnTo>
                    <a:pt x="12219" y="68134"/>
                  </a:lnTo>
                  <a:lnTo>
                    <a:pt x="16460" y="71578"/>
                  </a:lnTo>
                  <a:lnTo>
                    <a:pt x="21308" y="71578"/>
                  </a:lnTo>
                  <a:lnTo>
                    <a:pt x="22009" y="71578"/>
                  </a:lnTo>
                  <a:lnTo>
                    <a:pt x="28585" y="70280"/>
                  </a:lnTo>
                  <a:lnTo>
                    <a:pt x="30930" y="68689"/>
                  </a:lnTo>
                  <a:lnTo>
                    <a:pt x="33894" y="64018"/>
                  </a:lnTo>
                  <a:lnTo>
                    <a:pt x="34407" y="61265"/>
                  </a:lnTo>
                  <a:lnTo>
                    <a:pt x="22114" y="3392"/>
                  </a:lnTo>
                  <a:lnTo>
                    <a:pt x="1795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7" name="object 56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343021" y="7303337"/>
              <a:ext cx="47454" cy="81631"/>
            </a:xfrm>
            <a:prstGeom prst="rect">
              <a:avLst/>
            </a:prstGeom>
          </p:spPr>
        </p:pic>
        <p:sp>
          <p:nvSpPr>
            <p:cNvPr id="568" name="object 568"/>
            <p:cNvSpPr/>
            <p:nvPr/>
          </p:nvSpPr>
          <p:spPr>
            <a:xfrm>
              <a:off x="6348707" y="7307777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4">
                  <a:moveTo>
                    <a:pt x="17790" y="0"/>
                  </a:moveTo>
                  <a:lnTo>
                    <a:pt x="13046" y="0"/>
                  </a:lnTo>
                  <a:lnTo>
                    <a:pt x="11360" y="104"/>
                  </a:lnTo>
                  <a:lnTo>
                    <a:pt x="5444" y="1549"/>
                  </a:lnTo>
                  <a:lnTo>
                    <a:pt x="3172" y="3266"/>
                  </a:lnTo>
                  <a:lnTo>
                    <a:pt x="376" y="8010"/>
                  </a:lnTo>
                  <a:lnTo>
                    <a:pt x="0" y="10701"/>
                  </a:lnTo>
                  <a:lnTo>
                    <a:pt x="732" y="13350"/>
                  </a:lnTo>
                  <a:lnTo>
                    <a:pt x="14229" y="68008"/>
                  </a:lnTo>
                  <a:lnTo>
                    <a:pt x="18365" y="71233"/>
                  </a:lnTo>
                  <a:lnTo>
                    <a:pt x="23088" y="71233"/>
                  </a:lnTo>
                  <a:lnTo>
                    <a:pt x="36197" y="60511"/>
                  </a:lnTo>
                  <a:lnTo>
                    <a:pt x="21946" y="3225"/>
                  </a:lnTo>
                  <a:lnTo>
                    <a:pt x="1779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9" name="object 56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390297" y="7290594"/>
              <a:ext cx="49433" cy="81390"/>
            </a:xfrm>
            <a:prstGeom prst="rect">
              <a:avLst/>
            </a:prstGeom>
          </p:spPr>
        </p:pic>
        <p:sp>
          <p:nvSpPr>
            <p:cNvPr id="570" name="object 570"/>
            <p:cNvSpPr/>
            <p:nvPr/>
          </p:nvSpPr>
          <p:spPr>
            <a:xfrm>
              <a:off x="6396108" y="7295023"/>
              <a:ext cx="38100" cy="71120"/>
            </a:xfrm>
            <a:custGeom>
              <a:avLst/>
              <a:gdLst/>
              <a:ahLst/>
              <a:cxnLst/>
              <a:rect l="l" t="t" r="r" b="b"/>
              <a:pathLst>
                <a:path w="38100" h="71120">
                  <a:moveTo>
                    <a:pt x="17685" y="0"/>
                  </a:moveTo>
                  <a:lnTo>
                    <a:pt x="13025" y="0"/>
                  </a:lnTo>
                  <a:lnTo>
                    <a:pt x="11120" y="136"/>
                  </a:lnTo>
                  <a:lnTo>
                    <a:pt x="5120" y="1832"/>
                  </a:lnTo>
                  <a:lnTo>
                    <a:pt x="2889" y="3622"/>
                  </a:lnTo>
                  <a:lnTo>
                    <a:pt x="282" y="8460"/>
                  </a:lnTo>
                  <a:lnTo>
                    <a:pt x="0" y="11172"/>
                  </a:lnTo>
                  <a:lnTo>
                    <a:pt x="827" y="13790"/>
                  </a:lnTo>
                  <a:lnTo>
                    <a:pt x="16177" y="67788"/>
                  </a:lnTo>
                  <a:lnTo>
                    <a:pt x="20271" y="70856"/>
                  </a:lnTo>
                  <a:lnTo>
                    <a:pt x="24868" y="70856"/>
                  </a:lnTo>
                  <a:lnTo>
                    <a:pt x="37915" y="59673"/>
                  </a:lnTo>
                  <a:lnTo>
                    <a:pt x="21695" y="3026"/>
                  </a:lnTo>
                  <a:lnTo>
                    <a:pt x="1768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1" name="object 57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437102" y="7276208"/>
              <a:ext cx="51401" cy="81055"/>
            </a:xfrm>
            <a:prstGeom prst="rect">
              <a:avLst/>
            </a:prstGeom>
          </p:spPr>
        </p:pic>
        <p:sp>
          <p:nvSpPr>
            <p:cNvPr id="572" name="object 572"/>
            <p:cNvSpPr/>
            <p:nvPr/>
          </p:nvSpPr>
          <p:spPr>
            <a:xfrm>
              <a:off x="6443060" y="7280615"/>
              <a:ext cx="40005" cy="70485"/>
            </a:xfrm>
            <a:custGeom>
              <a:avLst/>
              <a:gdLst/>
              <a:ahLst/>
              <a:cxnLst/>
              <a:rect l="l" t="t" r="r" b="b"/>
              <a:pathLst>
                <a:path w="40004" h="70484">
                  <a:moveTo>
                    <a:pt x="17475" y="0"/>
                  </a:moveTo>
                  <a:lnTo>
                    <a:pt x="11905" y="0"/>
                  </a:lnTo>
                  <a:lnTo>
                    <a:pt x="10805" y="188"/>
                  </a:lnTo>
                  <a:lnTo>
                    <a:pt x="4785" y="2157"/>
                  </a:lnTo>
                  <a:lnTo>
                    <a:pt x="2628" y="3999"/>
                  </a:lnTo>
                  <a:lnTo>
                    <a:pt x="178" y="8942"/>
                  </a:lnTo>
                  <a:lnTo>
                    <a:pt x="0" y="11643"/>
                  </a:lnTo>
                  <a:lnTo>
                    <a:pt x="18114" y="67579"/>
                  </a:lnTo>
                  <a:lnTo>
                    <a:pt x="22041" y="70437"/>
                  </a:lnTo>
                  <a:lnTo>
                    <a:pt x="26554" y="70437"/>
                  </a:lnTo>
                  <a:lnTo>
                    <a:pt x="27611" y="70437"/>
                  </a:lnTo>
                  <a:lnTo>
                    <a:pt x="39579" y="58804"/>
                  </a:lnTo>
                  <a:lnTo>
                    <a:pt x="21423" y="2921"/>
                  </a:lnTo>
                  <a:lnTo>
                    <a:pt x="1747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3" name="object 57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483394" y="7260197"/>
              <a:ext cx="53265" cy="80657"/>
            </a:xfrm>
            <a:prstGeom prst="rect">
              <a:avLst/>
            </a:prstGeom>
          </p:spPr>
        </p:pic>
        <p:sp>
          <p:nvSpPr>
            <p:cNvPr id="574" name="object 574"/>
            <p:cNvSpPr/>
            <p:nvPr/>
          </p:nvSpPr>
          <p:spPr>
            <a:xfrm>
              <a:off x="6489467" y="7264626"/>
              <a:ext cx="41275" cy="70485"/>
            </a:xfrm>
            <a:custGeom>
              <a:avLst/>
              <a:gdLst/>
              <a:ahLst/>
              <a:cxnLst/>
              <a:rect l="l" t="t" r="r" b="b"/>
              <a:pathLst>
                <a:path w="41275" h="70484">
                  <a:moveTo>
                    <a:pt x="17329" y="0"/>
                  </a:moveTo>
                  <a:lnTo>
                    <a:pt x="11737" y="0"/>
                  </a:lnTo>
                  <a:lnTo>
                    <a:pt x="10554" y="219"/>
                  </a:lnTo>
                  <a:lnTo>
                    <a:pt x="4481" y="2429"/>
                  </a:lnTo>
                  <a:lnTo>
                    <a:pt x="2366" y="4376"/>
                  </a:lnTo>
                  <a:lnTo>
                    <a:pt x="125" y="9360"/>
                  </a:lnTo>
                  <a:lnTo>
                    <a:pt x="0" y="12083"/>
                  </a:lnTo>
                  <a:lnTo>
                    <a:pt x="1015" y="14638"/>
                  </a:lnTo>
                  <a:lnTo>
                    <a:pt x="20009" y="67191"/>
                  </a:lnTo>
                  <a:lnTo>
                    <a:pt x="23925" y="69914"/>
                  </a:lnTo>
                  <a:lnTo>
                    <a:pt x="28260" y="69914"/>
                  </a:lnTo>
                  <a:lnTo>
                    <a:pt x="29465" y="69914"/>
                  </a:lnTo>
                  <a:lnTo>
                    <a:pt x="41223" y="57788"/>
                  </a:lnTo>
                  <a:lnTo>
                    <a:pt x="21161" y="2670"/>
                  </a:lnTo>
                  <a:lnTo>
                    <a:pt x="1732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5" name="object 57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529141" y="7242575"/>
              <a:ext cx="55055" cy="80165"/>
            </a:xfrm>
            <a:prstGeom prst="rect">
              <a:avLst/>
            </a:prstGeom>
          </p:spPr>
        </p:pic>
        <p:sp>
          <p:nvSpPr>
            <p:cNvPr id="576" name="object 576"/>
            <p:cNvSpPr/>
            <p:nvPr/>
          </p:nvSpPr>
          <p:spPr>
            <a:xfrm>
              <a:off x="6535329" y="7246993"/>
              <a:ext cx="44450" cy="69850"/>
            </a:xfrm>
            <a:custGeom>
              <a:avLst/>
              <a:gdLst/>
              <a:ahLst/>
              <a:cxnLst/>
              <a:rect l="l" t="t" r="r" b="b"/>
              <a:pathLst>
                <a:path w="44450" h="69850">
                  <a:moveTo>
                    <a:pt x="17078" y="0"/>
                  </a:moveTo>
                  <a:lnTo>
                    <a:pt x="11549" y="0"/>
                  </a:lnTo>
                  <a:lnTo>
                    <a:pt x="10230" y="261"/>
                  </a:lnTo>
                  <a:lnTo>
                    <a:pt x="4104" y="2711"/>
                  </a:lnTo>
                  <a:lnTo>
                    <a:pt x="2094" y="4722"/>
                  </a:lnTo>
                  <a:lnTo>
                    <a:pt x="0" y="9821"/>
                  </a:lnTo>
                  <a:lnTo>
                    <a:pt x="31" y="12544"/>
                  </a:lnTo>
                  <a:lnTo>
                    <a:pt x="21863" y="66772"/>
                  </a:lnTo>
                  <a:lnTo>
                    <a:pt x="25737" y="69338"/>
                  </a:lnTo>
                  <a:lnTo>
                    <a:pt x="29915" y="69338"/>
                  </a:lnTo>
                  <a:lnTo>
                    <a:pt x="31213" y="69338"/>
                  </a:lnTo>
                  <a:lnTo>
                    <a:pt x="32512" y="69097"/>
                  </a:lnTo>
                  <a:lnTo>
                    <a:pt x="41328" y="65579"/>
                  </a:lnTo>
                  <a:lnTo>
                    <a:pt x="43883" y="59526"/>
                  </a:lnTo>
                  <a:lnTo>
                    <a:pt x="20858" y="2554"/>
                  </a:lnTo>
                  <a:lnTo>
                    <a:pt x="1707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7" name="object 57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574271" y="7223361"/>
              <a:ext cx="56794" cy="79599"/>
            </a:xfrm>
            <a:prstGeom prst="rect">
              <a:avLst/>
            </a:prstGeom>
          </p:spPr>
        </p:pic>
        <p:sp>
          <p:nvSpPr>
            <p:cNvPr id="578" name="object 578"/>
            <p:cNvSpPr/>
            <p:nvPr/>
          </p:nvSpPr>
          <p:spPr>
            <a:xfrm>
              <a:off x="6580459" y="7227790"/>
              <a:ext cx="45085" cy="69215"/>
            </a:xfrm>
            <a:custGeom>
              <a:avLst/>
              <a:gdLst/>
              <a:ahLst/>
              <a:cxnLst/>
              <a:rect l="l" t="t" r="r" b="b"/>
              <a:pathLst>
                <a:path w="45084" h="69215">
                  <a:moveTo>
                    <a:pt x="16941" y="0"/>
                  </a:moveTo>
                  <a:lnTo>
                    <a:pt x="11455" y="0"/>
                  </a:lnTo>
                  <a:lnTo>
                    <a:pt x="10010" y="303"/>
                  </a:lnTo>
                  <a:lnTo>
                    <a:pt x="3895" y="3026"/>
                  </a:lnTo>
                  <a:lnTo>
                    <a:pt x="1937" y="5120"/>
                  </a:lnTo>
                  <a:lnTo>
                    <a:pt x="0" y="10261"/>
                  </a:lnTo>
                  <a:lnTo>
                    <a:pt x="115" y="12983"/>
                  </a:lnTo>
                  <a:lnTo>
                    <a:pt x="23810" y="66333"/>
                  </a:lnTo>
                  <a:lnTo>
                    <a:pt x="27527" y="68709"/>
                  </a:lnTo>
                  <a:lnTo>
                    <a:pt x="31632" y="68709"/>
                  </a:lnTo>
                  <a:lnTo>
                    <a:pt x="33067" y="68709"/>
                  </a:lnTo>
                  <a:lnTo>
                    <a:pt x="34449" y="68437"/>
                  </a:lnTo>
                  <a:lnTo>
                    <a:pt x="40585" y="65746"/>
                  </a:lnTo>
                  <a:lnTo>
                    <a:pt x="42511" y="63694"/>
                  </a:lnTo>
                  <a:lnTo>
                    <a:pt x="44480" y="58511"/>
                  </a:lnTo>
                  <a:lnTo>
                    <a:pt x="44386" y="55705"/>
                  </a:lnTo>
                  <a:lnTo>
                    <a:pt x="20669" y="2439"/>
                  </a:lnTo>
                  <a:lnTo>
                    <a:pt x="1694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9" name="object 57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618709" y="7202597"/>
              <a:ext cx="58469" cy="78950"/>
            </a:xfrm>
            <a:prstGeom prst="rect">
              <a:avLst/>
            </a:prstGeom>
          </p:spPr>
        </p:pic>
        <p:sp>
          <p:nvSpPr>
            <p:cNvPr id="580" name="object 580"/>
            <p:cNvSpPr/>
            <p:nvPr/>
          </p:nvSpPr>
          <p:spPr>
            <a:xfrm>
              <a:off x="6624929" y="7207016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79">
                  <a:moveTo>
                    <a:pt x="16826" y="0"/>
                  </a:moveTo>
                  <a:lnTo>
                    <a:pt x="11277" y="0"/>
                  </a:lnTo>
                  <a:lnTo>
                    <a:pt x="9748" y="366"/>
                  </a:lnTo>
                  <a:lnTo>
                    <a:pt x="3601" y="3350"/>
                  </a:lnTo>
                  <a:lnTo>
                    <a:pt x="1727" y="5507"/>
                  </a:lnTo>
                  <a:lnTo>
                    <a:pt x="0" y="10722"/>
                  </a:lnTo>
                  <a:lnTo>
                    <a:pt x="209" y="13413"/>
                  </a:lnTo>
                  <a:lnTo>
                    <a:pt x="25643" y="65767"/>
                  </a:lnTo>
                  <a:lnTo>
                    <a:pt x="29308" y="68039"/>
                  </a:lnTo>
                  <a:lnTo>
                    <a:pt x="33266" y="68050"/>
                  </a:lnTo>
                  <a:lnTo>
                    <a:pt x="34826" y="68050"/>
                  </a:lnTo>
                  <a:lnTo>
                    <a:pt x="36313" y="67704"/>
                  </a:lnTo>
                  <a:lnTo>
                    <a:pt x="45108" y="63474"/>
                  </a:lnTo>
                  <a:lnTo>
                    <a:pt x="47234" y="57244"/>
                  </a:lnTo>
                  <a:lnTo>
                    <a:pt x="20407" y="2261"/>
                  </a:lnTo>
                  <a:lnTo>
                    <a:pt x="1682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1" name="object 58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662425" y="7180283"/>
              <a:ext cx="60071" cy="78238"/>
            </a:xfrm>
            <a:prstGeom prst="rect">
              <a:avLst/>
            </a:prstGeom>
          </p:spPr>
        </p:pic>
        <p:sp>
          <p:nvSpPr>
            <p:cNvPr id="582" name="object 582"/>
            <p:cNvSpPr/>
            <p:nvPr/>
          </p:nvSpPr>
          <p:spPr>
            <a:xfrm>
              <a:off x="6668645" y="7184713"/>
              <a:ext cx="48895" cy="67310"/>
            </a:xfrm>
            <a:custGeom>
              <a:avLst/>
              <a:gdLst/>
              <a:ahLst/>
              <a:cxnLst/>
              <a:rect l="l" t="t" r="r" b="b"/>
              <a:pathLst>
                <a:path w="48895" h="67309">
                  <a:moveTo>
                    <a:pt x="16669" y="0"/>
                  </a:moveTo>
                  <a:lnTo>
                    <a:pt x="11141" y="0"/>
                  </a:lnTo>
                  <a:lnTo>
                    <a:pt x="9497" y="408"/>
                  </a:lnTo>
                  <a:lnTo>
                    <a:pt x="3361" y="3675"/>
                  </a:lnTo>
                  <a:lnTo>
                    <a:pt x="1539" y="5905"/>
                  </a:lnTo>
                  <a:lnTo>
                    <a:pt x="0" y="11182"/>
                  </a:lnTo>
                  <a:lnTo>
                    <a:pt x="293" y="13863"/>
                  </a:lnTo>
                  <a:lnTo>
                    <a:pt x="27538" y="65212"/>
                  </a:lnTo>
                  <a:lnTo>
                    <a:pt x="31046" y="67306"/>
                  </a:lnTo>
                  <a:lnTo>
                    <a:pt x="34878" y="67306"/>
                  </a:lnTo>
                  <a:lnTo>
                    <a:pt x="36574" y="67306"/>
                  </a:lnTo>
                  <a:lnTo>
                    <a:pt x="38166" y="66908"/>
                  </a:lnTo>
                  <a:lnTo>
                    <a:pt x="46930" y="62291"/>
                  </a:lnTo>
                  <a:lnTo>
                    <a:pt x="48836" y="55998"/>
                  </a:lnTo>
                  <a:lnTo>
                    <a:pt x="20198" y="2115"/>
                  </a:lnTo>
                  <a:lnTo>
                    <a:pt x="1666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3" name="object 583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705334" y="7156462"/>
              <a:ext cx="61631" cy="77432"/>
            </a:xfrm>
            <a:prstGeom prst="rect">
              <a:avLst/>
            </a:prstGeom>
          </p:spPr>
        </p:pic>
        <p:sp>
          <p:nvSpPr>
            <p:cNvPr id="584" name="object 584"/>
            <p:cNvSpPr/>
            <p:nvPr/>
          </p:nvSpPr>
          <p:spPr>
            <a:xfrm>
              <a:off x="6711565" y="7160891"/>
              <a:ext cx="50800" cy="66675"/>
            </a:xfrm>
            <a:custGeom>
              <a:avLst/>
              <a:gdLst/>
              <a:ahLst/>
              <a:cxnLst/>
              <a:rect l="l" t="t" r="r" b="b"/>
              <a:pathLst>
                <a:path w="50800" h="66675">
                  <a:moveTo>
                    <a:pt x="16533" y="0"/>
                  </a:moveTo>
                  <a:lnTo>
                    <a:pt x="11004" y="0"/>
                  </a:lnTo>
                  <a:lnTo>
                    <a:pt x="9214" y="471"/>
                  </a:lnTo>
                  <a:lnTo>
                    <a:pt x="3088" y="3978"/>
                  </a:lnTo>
                  <a:lnTo>
                    <a:pt x="1340" y="6293"/>
                  </a:lnTo>
                  <a:lnTo>
                    <a:pt x="0" y="11622"/>
                  </a:lnTo>
                  <a:lnTo>
                    <a:pt x="397" y="14303"/>
                  </a:lnTo>
                  <a:lnTo>
                    <a:pt x="29328" y="64521"/>
                  </a:lnTo>
                  <a:lnTo>
                    <a:pt x="32773" y="66490"/>
                  </a:lnTo>
                  <a:lnTo>
                    <a:pt x="36459" y="66490"/>
                  </a:lnTo>
                  <a:lnTo>
                    <a:pt x="38250" y="66490"/>
                  </a:lnTo>
                  <a:lnTo>
                    <a:pt x="40019" y="66018"/>
                  </a:lnTo>
                  <a:lnTo>
                    <a:pt x="48679" y="61055"/>
                  </a:lnTo>
                  <a:lnTo>
                    <a:pt x="50354" y="54710"/>
                  </a:lnTo>
                  <a:lnTo>
                    <a:pt x="19915" y="1926"/>
                  </a:lnTo>
                  <a:lnTo>
                    <a:pt x="16533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5" name="object 58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747459" y="7131154"/>
              <a:ext cx="63055" cy="76573"/>
            </a:xfrm>
            <a:prstGeom prst="rect">
              <a:avLst/>
            </a:prstGeom>
          </p:spPr>
        </p:pic>
        <p:sp>
          <p:nvSpPr>
            <p:cNvPr id="586" name="object 586"/>
            <p:cNvSpPr/>
            <p:nvPr/>
          </p:nvSpPr>
          <p:spPr>
            <a:xfrm>
              <a:off x="6753647" y="7135562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70" h="66040">
                  <a:moveTo>
                    <a:pt x="16334" y="0"/>
                  </a:moveTo>
                  <a:lnTo>
                    <a:pt x="10837" y="0"/>
                  </a:lnTo>
                  <a:lnTo>
                    <a:pt x="8931" y="554"/>
                  </a:lnTo>
                  <a:lnTo>
                    <a:pt x="2816" y="4355"/>
                  </a:lnTo>
                  <a:lnTo>
                    <a:pt x="1172" y="6722"/>
                  </a:lnTo>
                  <a:lnTo>
                    <a:pt x="0" y="12083"/>
                  </a:lnTo>
                  <a:lnTo>
                    <a:pt x="492" y="14753"/>
                  </a:lnTo>
                  <a:lnTo>
                    <a:pt x="1989" y="17025"/>
                  </a:lnTo>
                  <a:lnTo>
                    <a:pt x="31119" y="63840"/>
                  </a:lnTo>
                  <a:lnTo>
                    <a:pt x="34386" y="65662"/>
                  </a:lnTo>
                  <a:lnTo>
                    <a:pt x="38009" y="65662"/>
                  </a:lnTo>
                  <a:lnTo>
                    <a:pt x="39915" y="65662"/>
                  </a:lnTo>
                  <a:lnTo>
                    <a:pt x="41789" y="65118"/>
                  </a:lnTo>
                  <a:lnTo>
                    <a:pt x="50375" y="59809"/>
                  </a:lnTo>
                  <a:lnTo>
                    <a:pt x="51851" y="53391"/>
                  </a:lnTo>
                  <a:lnTo>
                    <a:pt x="19622" y="1832"/>
                  </a:lnTo>
                  <a:lnTo>
                    <a:pt x="1633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7" name="object 58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788662" y="7104390"/>
              <a:ext cx="64448" cy="75610"/>
            </a:xfrm>
            <a:prstGeom prst="rect">
              <a:avLst/>
            </a:prstGeom>
          </p:spPr>
        </p:pic>
        <p:sp>
          <p:nvSpPr>
            <p:cNvPr id="588" name="object 588"/>
            <p:cNvSpPr/>
            <p:nvPr/>
          </p:nvSpPr>
          <p:spPr>
            <a:xfrm>
              <a:off x="6794861" y="7108820"/>
              <a:ext cx="53340" cy="64769"/>
            </a:xfrm>
            <a:custGeom>
              <a:avLst/>
              <a:gdLst/>
              <a:ahLst/>
              <a:cxnLst/>
              <a:rect l="l" t="t" r="r" b="b"/>
              <a:pathLst>
                <a:path w="53340" h="64770">
                  <a:moveTo>
                    <a:pt x="16104" y="0"/>
                  </a:moveTo>
                  <a:lnTo>
                    <a:pt x="10596" y="0"/>
                  </a:lnTo>
                  <a:lnTo>
                    <a:pt x="8607" y="617"/>
                  </a:lnTo>
                  <a:lnTo>
                    <a:pt x="2544" y="4690"/>
                  </a:lnTo>
                  <a:lnTo>
                    <a:pt x="973" y="7109"/>
                  </a:lnTo>
                  <a:lnTo>
                    <a:pt x="0" y="12523"/>
                  </a:lnTo>
                  <a:lnTo>
                    <a:pt x="554" y="15182"/>
                  </a:lnTo>
                  <a:lnTo>
                    <a:pt x="2136" y="17413"/>
                  </a:lnTo>
                  <a:lnTo>
                    <a:pt x="32794" y="63055"/>
                  </a:lnTo>
                  <a:lnTo>
                    <a:pt x="35988" y="64751"/>
                  </a:lnTo>
                  <a:lnTo>
                    <a:pt x="39454" y="64751"/>
                  </a:lnTo>
                  <a:lnTo>
                    <a:pt x="41527" y="64751"/>
                  </a:lnTo>
                  <a:lnTo>
                    <a:pt x="43485" y="64144"/>
                  </a:lnTo>
                  <a:lnTo>
                    <a:pt x="51998" y="58448"/>
                  </a:lnTo>
                  <a:lnTo>
                    <a:pt x="53244" y="52008"/>
                  </a:lnTo>
                  <a:lnTo>
                    <a:pt x="19339" y="1717"/>
                  </a:lnTo>
                  <a:lnTo>
                    <a:pt x="161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9" name="object 58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828954" y="7076214"/>
              <a:ext cx="65715" cy="74584"/>
            </a:xfrm>
            <a:prstGeom prst="rect">
              <a:avLst/>
            </a:prstGeom>
          </p:spPr>
        </p:pic>
        <p:sp>
          <p:nvSpPr>
            <p:cNvPr id="590" name="object 590"/>
            <p:cNvSpPr/>
            <p:nvPr/>
          </p:nvSpPr>
          <p:spPr>
            <a:xfrm>
              <a:off x="6835090" y="7080653"/>
              <a:ext cx="54610" cy="64135"/>
            </a:xfrm>
            <a:custGeom>
              <a:avLst/>
              <a:gdLst/>
              <a:ahLst/>
              <a:cxnLst/>
              <a:rect l="l" t="t" r="r" b="b"/>
              <a:pathLst>
                <a:path w="54609" h="64134">
                  <a:moveTo>
                    <a:pt x="15947" y="0"/>
                  </a:moveTo>
                  <a:lnTo>
                    <a:pt x="10408" y="0"/>
                  </a:lnTo>
                  <a:lnTo>
                    <a:pt x="8303" y="680"/>
                  </a:lnTo>
                  <a:lnTo>
                    <a:pt x="2282" y="5036"/>
                  </a:lnTo>
                  <a:lnTo>
                    <a:pt x="806" y="7507"/>
                  </a:lnTo>
                  <a:lnTo>
                    <a:pt x="0" y="12952"/>
                  </a:lnTo>
                  <a:lnTo>
                    <a:pt x="670" y="15591"/>
                  </a:lnTo>
                  <a:lnTo>
                    <a:pt x="34470" y="62197"/>
                  </a:lnTo>
                  <a:lnTo>
                    <a:pt x="37611" y="63767"/>
                  </a:lnTo>
                  <a:lnTo>
                    <a:pt x="40920" y="63767"/>
                  </a:lnTo>
                  <a:lnTo>
                    <a:pt x="43108" y="63767"/>
                  </a:lnTo>
                  <a:lnTo>
                    <a:pt x="45202" y="63097"/>
                  </a:lnTo>
                  <a:lnTo>
                    <a:pt x="53579" y="57055"/>
                  </a:lnTo>
                  <a:lnTo>
                    <a:pt x="54584" y="50542"/>
                  </a:lnTo>
                  <a:lnTo>
                    <a:pt x="19015" y="1570"/>
                  </a:lnTo>
                  <a:lnTo>
                    <a:pt x="159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1" name="object 59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868240" y="7046653"/>
              <a:ext cx="66950" cy="73484"/>
            </a:xfrm>
            <a:prstGeom prst="rect">
              <a:avLst/>
            </a:prstGeom>
          </p:spPr>
        </p:pic>
        <p:sp>
          <p:nvSpPr>
            <p:cNvPr id="592" name="object 592"/>
            <p:cNvSpPr/>
            <p:nvPr/>
          </p:nvSpPr>
          <p:spPr>
            <a:xfrm>
              <a:off x="6874345" y="7051094"/>
              <a:ext cx="55880" cy="62865"/>
            </a:xfrm>
            <a:custGeom>
              <a:avLst/>
              <a:gdLst/>
              <a:ahLst/>
              <a:cxnLst/>
              <a:rect l="l" t="t" r="r" b="b"/>
              <a:pathLst>
                <a:path w="55879" h="62865">
                  <a:moveTo>
                    <a:pt x="15716" y="0"/>
                  </a:moveTo>
                  <a:lnTo>
                    <a:pt x="10188" y="0"/>
                  </a:lnTo>
                  <a:lnTo>
                    <a:pt x="7989" y="743"/>
                  </a:lnTo>
                  <a:lnTo>
                    <a:pt x="2031" y="5392"/>
                  </a:lnTo>
                  <a:lnTo>
                    <a:pt x="617" y="7926"/>
                  </a:lnTo>
                  <a:lnTo>
                    <a:pt x="0" y="13381"/>
                  </a:lnTo>
                  <a:lnTo>
                    <a:pt x="753" y="15989"/>
                  </a:lnTo>
                  <a:lnTo>
                    <a:pt x="2492" y="18104"/>
                  </a:lnTo>
                  <a:lnTo>
                    <a:pt x="36103" y="61307"/>
                  </a:lnTo>
                  <a:lnTo>
                    <a:pt x="39087" y="62752"/>
                  </a:lnTo>
                  <a:lnTo>
                    <a:pt x="42302" y="62752"/>
                  </a:lnTo>
                  <a:lnTo>
                    <a:pt x="44616" y="62752"/>
                  </a:lnTo>
                  <a:lnTo>
                    <a:pt x="46815" y="62008"/>
                  </a:lnTo>
                  <a:lnTo>
                    <a:pt x="55076" y="55600"/>
                  </a:lnTo>
                  <a:lnTo>
                    <a:pt x="55851" y="49045"/>
                  </a:lnTo>
                  <a:lnTo>
                    <a:pt x="18711" y="1455"/>
                  </a:lnTo>
                  <a:lnTo>
                    <a:pt x="1571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3" name="object 59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906480" y="7015744"/>
              <a:ext cx="68113" cy="72322"/>
            </a:xfrm>
            <a:prstGeom prst="rect">
              <a:avLst/>
            </a:prstGeom>
          </p:spPr>
        </p:pic>
        <p:sp>
          <p:nvSpPr>
            <p:cNvPr id="594" name="object 594"/>
            <p:cNvSpPr/>
            <p:nvPr/>
          </p:nvSpPr>
          <p:spPr>
            <a:xfrm>
              <a:off x="6912564" y="7020173"/>
              <a:ext cx="57150" cy="62230"/>
            </a:xfrm>
            <a:custGeom>
              <a:avLst/>
              <a:gdLst/>
              <a:ahLst/>
              <a:cxnLst/>
              <a:rect l="l" t="t" r="r" b="b"/>
              <a:pathLst>
                <a:path w="57150" h="62229">
                  <a:moveTo>
                    <a:pt x="15444" y="0"/>
                  </a:moveTo>
                  <a:lnTo>
                    <a:pt x="9936" y="0"/>
                  </a:lnTo>
                  <a:lnTo>
                    <a:pt x="7633" y="848"/>
                  </a:lnTo>
                  <a:lnTo>
                    <a:pt x="1727" y="5790"/>
                  </a:lnTo>
                  <a:lnTo>
                    <a:pt x="408" y="8345"/>
                  </a:lnTo>
                  <a:lnTo>
                    <a:pt x="0" y="13842"/>
                  </a:lnTo>
                  <a:lnTo>
                    <a:pt x="848" y="16407"/>
                  </a:lnTo>
                  <a:lnTo>
                    <a:pt x="2659" y="18460"/>
                  </a:lnTo>
                  <a:lnTo>
                    <a:pt x="37674" y="60364"/>
                  </a:lnTo>
                  <a:lnTo>
                    <a:pt x="40553" y="61704"/>
                  </a:lnTo>
                  <a:lnTo>
                    <a:pt x="43642" y="61704"/>
                  </a:lnTo>
                  <a:lnTo>
                    <a:pt x="46061" y="61704"/>
                  </a:lnTo>
                  <a:lnTo>
                    <a:pt x="48406" y="60867"/>
                  </a:lnTo>
                  <a:lnTo>
                    <a:pt x="56511" y="54103"/>
                  </a:lnTo>
                  <a:lnTo>
                    <a:pt x="57066" y="47527"/>
                  </a:lnTo>
                  <a:lnTo>
                    <a:pt x="18365" y="1350"/>
                  </a:lnTo>
                  <a:lnTo>
                    <a:pt x="154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5" name="object 59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943662" y="6983525"/>
              <a:ext cx="69139" cy="71086"/>
            </a:xfrm>
            <a:prstGeom prst="rect">
              <a:avLst/>
            </a:prstGeom>
          </p:spPr>
        </p:pic>
        <p:sp>
          <p:nvSpPr>
            <p:cNvPr id="596" name="object 596"/>
            <p:cNvSpPr/>
            <p:nvPr/>
          </p:nvSpPr>
          <p:spPr>
            <a:xfrm>
              <a:off x="6949683" y="6987954"/>
              <a:ext cx="58419" cy="60960"/>
            </a:xfrm>
            <a:custGeom>
              <a:avLst/>
              <a:gdLst/>
              <a:ahLst/>
              <a:cxnLst/>
              <a:rect l="l" t="t" r="r" b="b"/>
              <a:pathLst>
                <a:path w="58420" h="60959">
                  <a:moveTo>
                    <a:pt x="15245" y="0"/>
                  </a:moveTo>
                  <a:lnTo>
                    <a:pt x="9706" y="0"/>
                  </a:lnTo>
                  <a:lnTo>
                    <a:pt x="7277" y="952"/>
                  </a:lnTo>
                  <a:lnTo>
                    <a:pt x="1444" y="6146"/>
                  </a:lnTo>
                  <a:lnTo>
                    <a:pt x="240" y="8774"/>
                  </a:lnTo>
                  <a:lnTo>
                    <a:pt x="0" y="14261"/>
                  </a:lnTo>
                  <a:lnTo>
                    <a:pt x="952" y="16816"/>
                  </a:lnTo>
                  <a:lnTo>
                    <a:pt x="39192" y="59359"/>
                  </a:lnTo>
                  <a:lnTo>
                    <a:pt x="41998" y="60574"/>
                  </a:lnTo>
                  <a:lnTo>
                    <a:pt x="44909" y="60574"/>
                  </a:lnTo>
                  <a:lnTo>
                    <a:pt x="47485" y="60574"/>
                  </a:lnTo>
                  <a:lnTo>
                    <a:pt x="49925" y="59652"/>
                  </a:lnTo>
                  <a:lnTo>
                    <a:pt x="57903" y="52521"/>
                  </a:lnTo>
                  <a:lnTo>
                    <a:pt x="58207" y="45956"/>
                  </a:lnTo>
                  <a:lnTo>
                    <a:pt x="54427" y="41653"/>
                  </a:lnTo>
                  <a:lnTo>
                    <a:pt x="17978" y="1225"/>
                  </a:lnTo>
                  <a:lnTo>
                    <a:pt x="1524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7" name="object 59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979703" y="6950029"/>
              <a:ext cx="70144" cy="69777"/>
            </a:xfrm>
            <a:prstGeom prst="rect">
              <a:avLst/>
            </a:prstGeom>
          </p:spPr>
        </p:pic>
        <p:sp>
          <p:nvSpPr>
            <p:cNvPr id="598" name="object 598"/>
            <p:cNvSpPr/>
            <p:nvPr/>
          </p:nvSpPr>
          <p:spPr>
            <a:xfrm>
              <a:off x="6985692" y="6954468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90">
                  <a:moveTo>
                    <a:pt x="14962" y="0"/>
                  </a:moveTo>
                  <a:lnTo>
                    <a:pt x="9434" y="0"/>
                  </a:lnTo>
                  <a:lnTo>
                    <a:pt x="6889" y="1036"/>
                  </a:lnTo>
                  <a:lnTo>
                    <a:pt x="1172" y="6533"/>
                  </a:lnTo>
                  <a:lnTo>
                    <a:pt x="20" y="9193"/>
                  </a:lnTo>
                  <a:lnTo>
                    <a:pt x="0" y="14701"/>
                  </a:lnTo>
                  <a:lnTo>
                    <a:pt x="1015" y="17193"/>
                  </a:lnTo>
                  <a:lnTo>
                    <a:pt x="2963" y="19109"/>
                  </a:lnTo>
                  <a:lnTo>
                    <a:pt x="40658" y="58312"/>
                  </a:lnTo>
                  <a:lnTo>
                    <a:pt x="43286" y="59432"/>
                  </a:lnTo>
                  <a:lnTo>
                    <a:pt x="46134" y="59432"/>
                  </a:lnTo>
                  <a:lnTo>
                    <a:pt x="48857" y="59432"/>
                  </a:lnTo>
                  <a:lnTo>
                    <a:pt x="51359" y="58396"/>
                  </a:lnTo>
                  <a:lnTo>
                    <a:pt x="59223" y="50909"/>
                  </a:lnTo>
                  <a:lnTo>
                    <a:pt x="59307" y="44333"/>
                  </a:lnTo>
                  <a:lnTo>
                    <a:pt x="17612" y="1120"/>
                  </a:lnTo>
                  <a:lnTo>
                    <a:pt x="1496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9" name="object 59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014487" y="6915307"/>
              <a:ext cx="71411" cy="68626"/>
            </a:xfrm>
            <a:prstGeom prst="rect">
              <a:avLst/>
            </a:prstGeom>
          </p:spPr>
        </p:pic>
        <p:sp>
          <p:nvSpPr>
            <p:cNvPr id="600" name="object 600"/>
            <p:cNvSpPr/>
            <p:nvPr/>
          </p:nvSpPr>
          <p:spPr>
            <a:xfrm>
              <a:off x="7020351" y="6919736"/>
              <a:ext cx="60960" cy="58419"/>
            </a:xfrm>
            <a:custGeom>
              <a:avLst/>
              <a:gdLst/>
              <a:ahLst/>
              <a:cxnLst/>
              <a:rect l="l" t="t" r="r" b="b"/>
              <a:pathLst>
                <a:path w="60959" h="58420">
                  <a:moveTo>
                    <a:pt x="14816" y="0"/>
                  </a:moveTo>
                  <a:lnTo>
                    <a:pt x="9319" y="0"/>
                  </a:lnTo>
                  <a:lnTo>
                    <a:pt x="6680" y="1130"/>
                  </a:lnTo>
                  <a:lnTo>
                    <a:pt x="1047" y="6931"/>
                  </a:lnTo>
                  <a:lnTo>
                    <a:pt x="0" y="9612"/>
                  </a:lnTo>
                  <a:lnTo>
                    <a:pt x="178" y="15130"/>
                  </a:lnTo>
                  <a:lnTo>
                    <a:pt x="1277" y="17601"/>
                  </a:lnTo>
                  <a:lnTo>
                    <a:pt x="3266" y="19433"/>
                  </a:lnTo>
                  <a:lnTo>
                    <a:pt x="42229" y="57191"/>
                  </a:lnTo>
                  <a:lnTo>
                    <a:pt x="44763" y="58218"/>
                  </a:lnTo>
                  <a:lnTo>
                    <a:pt x="47443" y="58218"/>
                  </a:lnTo>
                  <a:lnTo>
                    <a:pt x="50291" y="58218"/>
                  </a:lnTo>
                  <a:lnTo>
                    <a:pt x="52919" y="57108"/>
                  </a:lnTo>
                  <a:lnTo>
                    <a:pt x="60615" y="49255"/>
                  </a:lnTo>
                  <a:lnTo>
                    <a:pt x="60469" y="42668"/>
                  </a:lnTo>
                  <a:lnTo>
                    <a:pt x="17381" y="1026"/>
                  </a:lnTo>
                  <a:lnTo>
                    <a:pt x="1481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1" name="object 60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047847" y="6879402"/>
              <a:ext cx="72825" cy="67505"/>
            </a:xfrm>
            <a:prstGeom prst="rect">
              <a:avLst/>
            </a:prstGeom>
          </p:spPr>
        </p:pic>
        <p:sp>
          <p:nvSpPr>
            <p:cNvPr id="602" name="object 602"/>
            <p:cNvSpPr/>
            <p:nvPr/>
          </p:nvSpPr>
          <p:spPr>
            <a:xfrm>
              <a:off x="7053764" y="6883821"/>
              <a:ext cx="62230" cy="57150"/>
            </a:xfrm>
            <a:custGeom>
              <a:avLst/>
              <a:gdLst/>
              <a:ahLst/>
              <a:cxnLst/>
              <a:rect l="l" t="t" r="r" b="b"/>
              <a:pathLst>
                <a:path w="62229" h="57150">
                  <a:moveTo>
                    <a:pt x="14680" y="0"/>
                  </a:moveTo>
                  <a:lnTo>
                    <a:pt x="9235" y="0"/>
                  </a:lnTo>
                  <a:lnTo>
                    <a:pt x="6418" y="1256"/>
                  </a:lnTo>
                  <a:lnTo>
                    <a:pt x="942" y="7319"/>
                  </a:lnTo>
                  <a:lnTo>
                    <a:pt x="0" y="10052"/>
                  </a:lnTo>
                  <a:lnTo>
                    <a:pt x="366" y="15538"/>
                  </a:lnTo>
                  <a:lnTo>
                    <a:pt x="1560" y="17968"/>
                  </a:lnTo>
                  <a:lnTo>
                    <a:pt x="3601" y="19727"/>
                  </a:lnTo>
                  <a:lnTo>
                    <a:pt x="43736" y="56029"/>
                  </a:lnTo>
                  <a:lnTo>
                    <a:pt x="46197" y="56961"/>
                  </a:lnTo>
                  <a:lnTo>
                    <a:pt x="48762" y="56961"/>
                  </a:lnTo>
                  <a:lnTo>
                    <a:pt x="51694" y="56961"/>
                  </a:lnTo>
                  <a:lnTo>
                    <a:pt x="54490" y="55726"/>
                  </a:lnTo>
                  <a:lnTo>
                    <a:pt x="61956" y="47548"/>
                  </a:lnTo>
                  <a:lnTo>
                    <a:pt x="61558" y="40962"/>
                  </a:lnTo>
                  <a:lnTo>
                    <a:pt x="17172" y="952"/>
                  </a:lnTo>
                  <a:lnTo>
                    <a:pt x="1468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3" name="object 60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079952" y="6842346"/>
              <a:ext cx="74186" cy="66333"/>
            </a:xfrm>
            <a:prstGeom prst="rect">
              <a:avLst/>
            </a:prstGeom>
          </p:spPr>
        </p:pic>
        <p:sp>
          <p:nvSpPr>
            <p:cNvPr id="604" name="object 604"/>
            <p:cNvSpPr/>
            <p:nvPr/>
          </p:nvSpPr>
          <p:spPr>
            <a:xfrm>
              <a:off x="7085930" y="6846786"/>
              <a:ext cx="63500" cy="55880"/>
            </a:xfrm>
            <a:custGeom>
              <a:avLst/>
              <a:gdLst/>
              <a:ahLst/>
              <a:cxnLst/>
              <a:rect l="l" t="t" r="r" b="b"/>
              <a:pathLst>
                <a:path w="63500" h="55879">
                  <a:moveTo>
                    <a:pt x="14606" y="0"/>
                  </a:moveTo>
                  <a:lnTo>
                    <a:pt x="9078" y="0"/>
                  </a:lnTo>
                  <a:lnTo>
                    <a:pt x="6198" y="1340"/>
                  </a:lnTo>
                  <a:lnTo>
                    <a:pt x="827" y="7706"/>
                  </a:lnTo>
                  <a:lnTo>
                    <a:pt x="0" y="10460"/>
                  </a:lnTo>
                  <a:lnTo>
                    <a:pt x="544" y="15936"/>
                  </a:lnTo>
                  <a:lnTo>
                    <a:pt x="1811" y="18324"/>
                  </a:lnTo>
                  <a:lnTo>
                    <a:pt x="3957" y="20020"/>
                  </a:lnTo>
                  <a:lnTo>
                    <a:pt x="45213" y="54794"/>
                  </a:lnTo>
                  <a:lnTo>
                    <a:pt x="47579" y="55652"/>
                  </a:lnTo>
                  <a:lnTo>
                    <a:pt x="49998" y="55652"/>
                  </a:lnTo>
                  <a:lnTo>
                    <a:pt x="53045" y="55652"/>
                  </a:lnTo>
                  <a:lnTo>
                    <a:pt x="55924" y="54312"/>
                  </a:lnTo>
                  <a:lnTo>
                    <a:pt x="63191" y="45747"/>
                  </a:lnTo>
                  <a:lnTo>
                    <a:pt x="62594" y="39202"/>
                  </a:lnTo>
                  <a:lnTo>
                    <a:pt x="16900" y="827"/>
                  </a:lnTo>
                  <a:lnTo>
                    <a:pt x="1460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5" name="object 60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110767" y="6804191"/>
              <a:ext cx="75453" cy="65097"/>
            </a:xfrm>
            <a:prstGeom prst="rect">
              <a:avLst/>
            </a:prstGeom>
          </p:spPr>
        </p:pic>
        <p:sp>
          <p:nvSpPr>
            <p:cNvPr id="606" name="object 606"/>
            <p:cNvSpPr/>
            <p:nvPr/>
          </p:nvSpPr>
          <p:spPr>
            <a:xfrm>
              <a:off x="7116767" y="6808630"/>
              <a:ext cx="64769" cy="54610"/>
            </a:xfrm>
            <a:custGeom>
              <a:avLst/>
              <a:gdLst/>
              <a:ahLst/>
              <a:cxnLst/>
              <a:rect l="l" t="t" r="r" b="b"/>
              <a:pathLst>
                <a:path w="64770" h="54609">
                  <a:moveTo>
                    <a:pt x="14460" y="0"/>
                  </a:moveTo>
                  <a:lnTo>
                    <a:pt x="8952" y="0"/>
                  </a:lnTo>
                  <a:lnTo>
                    <a:pt x="5957" y="1444"/>
                  </a:lnTo>
                  <a:lnTo>
                    <a:pt x="743" y="8093"/>
                  </a:lnTo>
                  <a:lnTo>
                    <a:pt x="0" y="10900"/>
                  </a:lnTo>
                  <a:lnTo>
                    <a:pt x="743" y="16355"/>
                  </a:lnTo>
                  <a:lnTo>
                    <a:pt x="2094" y="18659"/>
                  </a:lnTo>
                  <a:lnTo>
                    <a:pt x="46679" y="53569"/>
                  </a:lnTo>
                  <a:lnTo>
                    <a:pt x="48867" y="54312"/>
                  </a:lnTo>
                  <a:lnTo>
                    <a:pt x="51181" y="54312"/>
                  </a:lnTo>
                  <a:lnTo>
                    <a:pt x="54396" y="54312"/>
                  </a:lnTo>
                  <a:lnTo>
                    <a:pt x="57369" y="52877"/>
                  </a:lnTo>
                  <a:lnTo>
                    <a:pt x="64406" y="43967"/>
                  </a:lnTo>
                  <a:lnTo>
                    <a:pt x="63568" y="37422"/>
                  </a:lnTo>
                  <a:lnTo>
                    <a:pt x="16669" y="753"/>
                  </a:lnTo>
                  <a:lnTo>
                    <a:pt x="1446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7" name="object 60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140254" y="6764987"/>
              <a:ext cx="76625" cy="63778"/>
            </a:xfrm>
            <a:prstGeom prst="rect">
              <a:avLst/>
            </a:prstGeom>
          </p:spPr>
        </p:pic>
        <p:sp>
          <p:nvSpPr>
            <p:cNvPr id="608" name="object 608"/>
            <p:cNvSpPr/>
            <p:nvPr/>
          </p:nvSpPr>
          <p:spPr>
            <a:xfrm>
              <a:off x="7146305" y="6769427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40" h="53340">
                  <a:moveTo>
                    <a:pt x="14282" y="0"/>
                  </a:moveTo>
                  <a:lnTo>
                    <a:pt x="8753" y="0"/>
                  </a:lnTo>
                  <a:lnTo>
                    <a:pt x="5696" y="1549"/>
                  </a:lnTo>
                  <a:lnTo>
                    <a:pt x="628" y="8481"/>
                  </a:lnTo>
                  <a:lnTo>
                    <a:pt x="0" y="11308"/>
                  </a:lnTo>
                  <a:lnTo>
                    <a:pt x="921" y="16732"/>
                  </a:lnTo>
                  <a:lnTo>
                    <a:pt x="2355" y="19004"/>
                  </a:lnTo>
                  <a:lnTo>
                    <a:pt x="48009" y="52260"/>
                  </a:lnTo>
                  <a:lnTo>
                    <a:pt x="50092" y="52919"/>
                  </a:lnTo>
                  <a:lnTo>
                    <a:pt x="52281" y="52919"/>
                  </a:lnTo>
                  <a:lnTo>
                    <a:pt x="55589" y="52919"/>
                  </a:lnTo>
                  <a:lnTo>
                    <a:pt x="58731" y="51349"/>
                  </a:lnTo>
                  <a:lnTo>
                    <a:pt x="65505" y="42103"/>
                  </a:lnTo>
                  <a:lnTo>
                    <a:pt x="64448" y="35611"/>
                  </a:lnTo>
                  <a:lnTo>
                    <a:pt x="16397" y="68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9" name="object 60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168358" y="6724768"/>
              <a:ext cx="77725" cy="62427"/>
            </a:xfrm>
            <a:prstGeom prst="rect">
              <a:avLst/>
            </a:prstGeom>
          </p:spPr>
        </p:pic>
        <p:sp>
          <p:nvSpPr>
            <p:cNvPr id="610" name="object 610"/>
            <p:cNvSpPr/>
            <p:nvPr/>
          </p:nvSpPr>
          <p:spPr>
            <a:xfrm>
              <a:off x="7174430" y="6729198"/>
              <a:ext cx="66675" cy="52069"/>
            </a:xfrm>
            <a:custGeom>
              <a:avLst/>
              <a:gdLst/>
              <a:ahLst/>
              <a:cxnLst/>
              <a:rect l="l" t="t" r="r" b="b"/>
              <a:pathLst>
                <a:path w="66675" h="52070">
                  <a:moveTo>
                    <a:pt x="14146" y="0"/>
                  </a:moveTo>
                  <a:lnTo>
                    <a:pt x="8638" y="0"/>
                  </a:lnTo>
                  <a:lnTo>
                    <a:pt x="5455" y="1706"/>
                  </a:lnTo>
                  <a:lnTo>
                    <a:pt x="554" y="8910"/>
                  </a:lnTo>
                  <a:lnTo>
                    <a:pt x="0" y="11748"/>
                  </a:lnTo>
                  <a:lnTo>
                    <a:pt x="1120" y="17140"/>
                  </a:lnTo>
                  <a:lnTo>
                    <a:pt x="2649" y="19360"/>
                  </a:lnTo>
                  <a:lnTo>
                    <a:pt x="49349" y="50898"/>
                  </a:lnTo>
                  <a:lnTo>
                    <a:pt x="51307" y="51527"/>
                  </a:lnTo>
                  <a:lnTo>
                    <a:pt x="53349" y="51527"/>
                  </a:lnTo>
                  <a:lnTo>
                    <a:pt x="56835" y="51527"/>
                  </a:lnTo>
                  <a:lnTo>
                    <a:pt x="60040" y="49810"/>
                  </a:lnTo>
                  <a:lnTo>
                    <a:pt x="66573" y="40239"/>
                  </a:lnTo>
                  <a:lnTo>
                    <a:pt x="65275" y="33779"/>
                  </a:lnTo>
                  <a:lnTo>
                    <a:pt x="16135" y="617"/>
                  </a:lnTo>
                  <a:lnTo>
                    <a:pt x="1414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1" name="object 61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195068" y="6683597"/>
              <a:ext cx="78709" cy="61013"/>
            </a:xfrm>
            <a:prstGeom prst="rect">
              <a:avLst/>
            </a:prstGeom>
          </p:spPr>
        </p:pic>
        <p:sp>
          <p:nvSpPr>
            <p:cNvPr id="612" name="object 612"/>
            <p:cNvSpPr/>
            <p:nvPr/>
          </p:nvSpPr>
          <p:spPr>
            <a:xfrm>
              <a:off x="7201183" y="6688016"/>
              <a:ext cx="67945" cy="50165"/>
            </a:xfrm>
            <a:custGeom>
              <a:avLst/>
              <a:gdLst/>
              <a:ahLst/>
              <a:cxnLst/>
              <a:rect l="l" t="t" r="r" b="b"/>
              <a:pathLst>
                <a:path w="67945" h="50165">
                  <a:moveTo>
                    <a:pt x="13957" y="0"/>
                  </a:moveTo>
                  <a:lnTo>
                    <a:pt x="8439" y="0"/>
                  </a:lnTo>
                  <a:lnTo>
                    <a:pt x="5151" y="1842"/>
                  </a:lnTo>
                  <a:lnTo>
                    <a:pt x="460" y="9319"/>
                  </a:lnTo>
                  <a:lnTo>
                    <a:pt x="0" y="12177"/>
                  </a:lnTo>
                  <a:lnTo>
                    <a:pt x="1329" y="17538"/>
                  </a:lnTo>
                  <a:lnTo>
                    <a:pt x="2910" y="19685"/>
                  </a:lnTo>
                  <a:lnTo>
                    <a:pt x="50553" y="49548"/>
                  </a:lnTo>
                  <a:lnTo>
                    <a:pt x="52417" y="50092"/>
                  </a:lnTo>
                  <a:lnTo>
                    <a:pt x="54343" y="50092"/>
                  </a:lnTo>
                  <a:lnTo>
                    <a:pt x="57893" y="50092"/>
                  </a:lnTo>
                  <a:lnTo>
                    <a:pt x="61275" y="48207"/>
                  </a:lnTo>
                  <a:lnTo>
                    <a:pt x="67526" y="38323"/>
                  </a:lnTo>
                  <a:lnTo>
                    <a:pt x="65997" y="31915"/>
                  </a:lnTo>
                  <a:lnTo>
                    <a:pt x="15852" y="565"/>
                  </a:lnTo>
                  <a:lnTo>
                    <a:pt x="1395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3" name="object 61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220366" y="6641515"/>
              <a:ext cx="79610" cy="59568"/>
            </a:xfrm>
            <a:prstGeom prst="rect">
              <a:avLst/>
            </a:prstGeom>
          </p:spPr>
        </p:pic>
        <p:sp>
          <p:nvSpPr>
            <p:cNvPr id="614" name="object 614"/>
            <p:cNvSpPr/>
            <p:nvPr/>
          </p:nvSpPr>
          <p:spPr>
            <a:xfrm>
              <a:off x="7226481" y="6645954"/>
              <a:ext cx="68580" cy="48895"/>
            </a:xfrm>
            <a:custGeom>
              <a:avLst/>
              <a:gdLst/>
              <a:ahLst/>
              <a:cxnLst/>
              <a:rect l="l" t="t" r="r" b="b"/>
              <a:pathLst>
                <a:path w="68579" h="48895">
                  <a:moveTo>
                    <a:pt x="13748" y="0"/>
                  </a:moveTo>
                  <a:lnTo>
                    <a:pt x="8219" y="0"/>
                  </a:lnTo>
                  <a:lnTo>
                    <a:pt x="4858" y="1937"/>
                  </a:lnTo>
                  <a:lnTo>
                    <a:pt x="335" y="9716"/>
                  </a:lnTo>
                  <a:lnTo>
                    <a:pt x="0" y="12575"/>
                  </a:lnTo>
                  <a:lnTo>
                    <a:pt x="1497" y="17894"/>
                  </a:lnTo>
                  <a:lnTo>
                    <a:pt x="3172" y="19988"/>
                  </a:lnTo>
                  <a:lnTo>
                    <a:pt x="51726" y="48103"/>
                  </a:lnTo>
                  <a:lnTo>
                    <a:pt x="53485" y="48574"/>
                  </a:lnTo>
                  <a:lnTo>
                    <a:pt x="55275" y="48574"/>
                  </a:lnTo>
                  <a:lnTo>
                    <a:pt x="58992" y="48574"/>
                  </a:lnTo>
                  <a:lnTo>
                    <a:pt x="62406" y="46616"/>
                  </a:lnTo>
                  <a:lnTo>
                    <a:pt x="68395" y="36344"/>
                  </a:lnTo>
                  <a:lnTo>
                    <a:pt x="66636" y="30030"/>
                  </a:lnTo>
                  <a:lnTo>
                    <a:pt x="15570" y="471"/>
                  </a:lnTo>
                  <a:lnTo>
                    <a:pt x="1374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5" name="object 61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7244177" y="6598584"/>
              <a:ext cx="80416" cy="58040"/>
            </a:xfrm>
            <a:prstGeom prst="rect">
              <a:avLst/>
            </a:prstGeom>
          </p:spPr>
        </p:pic>
        <p:sp>
          <p:nvSpPr>
            <p:cNvPr id="616" name="object 616"/>
            <p:cNvSpPr/>
            <p:nvPr/>
          </p:nvSpPr>
          <p:spPr>
            <a:xfrm>
              <a:off x="7250323" y="6603034"/>
              <a:ext cx="69215" cy="47625"/>
            </a:xfrm>
            <a:custGeom>
              <a:avLst/>
              <a:gdLst/>
              <a:ahLst/>
              <a:cxnLst/>
              <a:rect l="l" t="t" r="r" b="b"/>
              <a:pathLst>
                <a:path w="69215" h="47625">
                  <a:moveTo>
                    <a:pt x="13559" y="0"/>
                  </a:moveTo>
                  <a:lnTo>
                    <a:pt x="8031" y="0"/>
                  </a:lnTo>
                  <a:lnTo>
                    <a:pt x="4523" y="2083"/>
                  </a:lnTo>
                  <a:lnTo>
                    <a:pt x="251" y="10104"/>
                  </a:lnTo>
                  <a:lnTo>
                    <a:pt x="0" y="12983"/>
                  </a:lnTo>
                  <a:lnTo>
                    <a:pt x="1664" y="18219"/>
                  </a:lnTo>
                  <a:lnTo>
                    <a:pt x="3423" y="20282"/>
                  </a:lnTo>
                  <a:lnTo>
                    <a:pt x="52846" y="46626"/>
                  </a:lnTo>
                  <a:lnTo>
                    <a:pt x="54448" y="47035"/>
                  </a:lnTo>
                  <a:lnTo>
                    <a:pt x="56134" y="47035"/>
                  </a:lnTo>
                  <a:lnTo>
                    <a:pt x="59998" y="47035"/>
                  </a:lnTo>
                  <a:lnTo>
                    <a:pt x="63484" y="44951"/>
                  </a:lnTo>
                  <a:lnTo>
                    <a:pt x="69160" y="34365"/>
                  </a:lnTo>
                  <a:lnTo>
                    <a:pt x="67202" y="28061"/>
                  </a:lnTo>
                  <a:lnTo>
                    <a:pt x="15214" y="397"/>
                  </a:lnTo>
                  <a:lnTo>
                    <a:pt x="1355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7" name="object 617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7266521" y="6554868"/>
              <a:ext cx="81086" cy="56427"/>
            </a:xfrm>
            <a:prstGeom prst="rect">
              <a:avLst/>
            </a:prstGeom>
          </p:spPr>
        </p:pic>
        <p:sp>
          <p:nvSpPr>
            <p:cNvPr id="618" name="object 618"/>
            <p:cNvSpPr/>
            <p:nvPr/>
          </p:nvSpPr>
          <p:spPr>
            <a:xfrm>
              <a:off x="7272658" y="6559276"/>
              <a:ext cx="70485" cy="45720"/>
            </a:xfrm>
            <a:custGeom>
              <a:avLst/>
              <a:gdLst/>
              <a:ahLst/>
              <a:cxnLst/>
              <a:rect l="l" t="t" r="r" b="b"/>
              <a:pathLst>
                <a:path w="70484" h="45720">
                  <a:moveTo>
                    <a:pt x="13339" y="0"/>
                  </a:moveTo>
                  <a:lnTo>
                    <a:pt x="7779" y="0"/>
                  </a:lnTo>
                  <a:lnTo>
                    <a:pt x="4230" y="2230"/>
                  </a:lnTo>
                  <a:lnTo>
                    <a:pt x="146" y="10523"/>
                  </a:lnTo>
                  <a:lnTo>
                    <a:pt x="0" y="13413"/>
                  </a:lnTo>
                  <a:lnTo>
                    <a:pt x="1863" y="18596"/>
                  </a:lnTo>
                  <a:lnTo>
                    <a:pt x="3664" y="20585"/>
                  </a:lnTo>
                  <a:lnTo>
                    <a:pt x="53872" y="45150"/>
                  </a:lnTo>
                  <a:lnTo>
                    <a:pt x="55390" y="45495"/>
                  </a:lnTo>
                  <a:lnTo>
                    <a:pt x="56940" y="45495"/>
                  </a:lnTo>
                  <a:lnTo>
                    <a:pt x="60898" y="45495"/>
                  </a:lnTo>
                  <a:lnTo>
                    <a:pt x="64532" y="43213"/>
                  </a:lnTo>
                  <a:lnTo>
                    <a:pt x="69882" y="32355"/>
                  </a:lnTo>
                  <a:lnTo>
                    <a:pt x="67694" y="26145"/>
                  </a:lnTo>
                  <a:lnTo>
                    <a:pt x="14858" y="356"/>
                  </a:lnTo>
                  <a:lnTo>
                    <a:pt x="1333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9" name="object 61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287317" y="6510367"/>
              <a:ext cx="81704" cy="54815"/>
            </a:xfrm>
            <a:prstGeom prst="rect">
              <a:avLst/>
            </a:prstGeom>
          </p:spPr>
        </p:pic>
        <p:sp>
          <p:nvSpPr>
            <p:cNvPr id="620" name="object 620"/>
            <p:cNvSpPr/>
            <p:nvPr/>
          </p:nvSpPr>
          <p:spPr>
            <a:xfrm>
              <a:off x="7293453" y="6514796"/>
              <a:ext cx="70485" cy="44450"/>
            </a:xfrm>
            <a:custGeom>
              <a:avLst/>
              <a:gdLst/>
              <a:ahLst/>
              <a:cxnLst/>
              <a:rect l="l" t="t" r="r" b="b"/>
              <a:pathLst>
                <a:path w="70484" h="44450">
                  <a:moveTo>
                    <a:pt x="13130" y="0"/>
                  </a:moveTo>
                  <a:lnTo>
                    <a:pt x="7580" y="0"/>
                  </a:lnTo>
                  <a:lnTo>
                    <a:pt x="3874" y="2418"/>
                  </a:lnTo>
                  <a:lnTo>
                    <a:pt x="62" y="10931"/>
                  </a:lnTo>
                  <a:lnTo>
                    <a:pt x="0" y="13821"/>
                  </a:lnTo>
                  <a:lnTo>
                    <a:pt x="2052" y="18931"/>
                  </a:lnTo>
                  <a:lnTo>
                    <a:pt x="3916" y="20878"/>
                  </a:lnTo>
                  <a:lnTo>
                    <a:pt x="6429" y="21915"/>
                  </a:lnTo>
                  <a:lnTo>
                    <a:pt x="54846" y="43600"/>
                  </a:lnTo>
                  <a:lnTo>
                    <a:pt x="56228" y="43914"/>
                  </a:lnTo>
                  <a:lnTo>
                    <a:pt x="57673" y="43914"/>
                  </a:lnTo>
                  <a:lnTo>
                    <a:pt x="61778" y="43914"/>
                  </a:lnTo>
                  <a:lnTo>
                    <a:pt x="65453" y="41496"/>
                  </a:lnTo>
                  <a:lnTo>
                    <a:pt x="67160" y="37600"/>
                  </a:lnTo>
                  <a:lnTo>
                    <a:pt x="68207" y="35496"/>
                  </a:lnTo>
                  <a:lnTo>
                    <a:pt x="70490" y="30323"/>
                  </a:lnTo>
                  <a:lnTo>
                    <a:pt x="68102" y="24187"/>
                  </a:lnTo>
                  <a:lnTo>
                    <a:pt x="14523" y="314"/>
                  </a:lnTo>
                  <a:lnTo>
                    <a:pt x="1313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1" name="object 62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306604" y="6465185"/>
              <a:ext cx="82196" cy="53129"/>
            </a:xfrm>
            <a:prstGeom prst="rect">
              <a:avLst/>
            </a:prstGeom>
          </p:spPr>
        </p:pic>
        <p:sp>
          <p:nvSpPr>
            <p:cNvPr id="622" name="object 622"/>
            <p:cNvSpPr/>
            <p:nvPr/>
          </p:nvSpPr>
          <p:spPr>
            <a:xfrm>
              <a:off x="7312656" y="6469614"/>
              <a:ext cx="71120" cy="42545"/>
            </a:xfrm>
            <a:custGeom>
              <a:avLst/>
              <a:gdLst/>
              <a:ahLst/>
              <a:cxnLst/>
              <a:rect l="l" t="t" r="r" b="b"/>
              <a:pathLst>
                <a:path w="71120" h="42545">
                  <a:moveTo>
                    <a:pt x="12900" y="0"/>
                  </a:moveTo>
                  <a:lnTo>
                    <a:pt x="7371" y="0"/>
                  </a:lnTo>
                  <a:lnTo>
                    <a:pt x="3612" y="2554"/>
                  </a:lnTo>
                  <a:lnTo>
                    <a:pt x="0" y="11329"/>
                  </a:lnTo>
                  <a:lnTo>
                    <a:pt x="62" y="14229"/>
                  </a:lnTo>
                  <a:lnTo>
                    <a:pt x="2272" y="19276"/>
                  </a:lnTo>
                  <a:lnTo>
                    <a:pt x="4240" y="21109"/>
                  </a:lnTo>
                  <a:lnTo>
                    <a:pt x="55799" y="42030"/>
                  </a:lnTo>
                  <a:lnTo>
                    <a:pt x="57087" y="42270"/>
                  </a:lnTo>
                  <a:lnTo>
                    <a:pt x="58385" y="42270"/>
                  </a:lnTo>
                  <a:lnTo>
                    <a:pt x="62563" y="42270"/>
                  </a:lnTo>
                  <a:lnTo>
                    <a:pt x="66437" y="39684"/>
                  </a:lnTo>
                  <a:lnTo>
                    <a:pt x="71107" y="28260"/>
                  </a:lnTo>
                  <a:lnTo>
                    <a:pt x="68469" y="22208"/>
                  </a:lnTo>
                  <a:lnTo>
                    <a:pt x="14240" y="261"/>
                  </a:lnTo>
                  <a:lnTo>
                    <a:pt x="1290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3" name="object 623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324311" y="6419375"/>
              <a:ext cx="82583" cy="51401"/>
            </a:xfrm>
            <a:prstGeom prst="rect">
              <a:avLst/>
            </a:prstGeom>
          </p:spPr>
        </p:pic>
        <p:sp>
          <p:nvSpPr>
            <p:cNvPr id="624" name="object 624"/>
            <p:cNvSpPr/>
            <p:nvPr/>
          </p:nvSpPr>
          <p:spPr>
            <a:xfrm>
              <a:off x="7330258" y="6423793"/>
              <a:ext cx="71755" cy="40640"/>
            </a:xfrm>
            <a:custGeom>
              <a:avLst/>
              <a:gdLst/>
              <a:ahLst/>
              <a:cxnLst/>
              <a:rect l="l" t="t" r="r" b="b"/>
              <a:pathLst>
                <a:path w="71754" h="40639">
                  <a:moveTo>
                    <a:pt x="12722" y="0"/>
                  </a:moveTo>
                  <a:lnTo>
                    <a:pt x="7130" y="0"/>
                  </a:lnTo>
                  <a:lnTo>
                    <a:pt x="3319" y="2711"/>
                  </a:lnTo>
                  <a:lnTo>
                    <a:pt x="0" y="11737"/>
                  </a:lnTo>
                  <a:lnTo>
                    <a:pt x="157" y="14638"/>
                  </a:lnTo>
                  <a:lnTo>
                    <a:pt x="2544" y="19580"/>
                  </a:lnTo>
                  <a:lnTo>
                    <a:pt x="4554" y="21371"/>
                  </a:lnTo>
                  <a:lnTo>
                    <a:pt x="56699" y="40428"/>
                  </a:lnTo>
                  <a:lnTo>
                    <a:pt x="57883" y="40627"/>
                  </a:lnTo>
                  <a:lnTo>
                    <a:pt x="59055" y="40627"/>
                  </a:lnTo>
                  <a:lnTo>
                    <a:pt x="63411" y="40627"/>
                  </a:lnTo>
                  <a:lnTo>
                    <a:pt x="67306" y="37894"/>
                  </a:lnTo>
                  <a:lnTo>
                    <a:pt x="68793" y="33695"/>
                  </a:lnTo>
                  <a:lnTo>
                    <a:pt x="69704" y="31485"/>
                  </a:lnTo>
                  <a:lnTo>
                    <a:pt x="71620" y="26166"/>
                  </a:lnTo>
                  <a:lnTo>
                    <a:pt x="68793" y="20219"/>
                  </a:lnTo>
                  <a:lnTo>
                    <a:pt x="13915" y="219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5" name="object 62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340415" y="6372967"/>
              <a:ext cx="82918" cy="49621"/>
            </a:xfrm>
            <a:prstGeom prst="rect">
              <a:avLst/>
            </a:prstGeom>
          </p:spPr>
        </p:pic>
        <p:sp>
          <p:nvSpPr>
            <p:cNvPr id="626" name="object 626"/>
            <p:cNvSpPr/>
            <p:nvPr/>
          </p:nvSpPr>
          <p:spPr>
            <a:xfrm>
              <a:off x="7346226" y="6377386"/>
              <a:ext cx="72390" cy="39370"/>
            </a:xfrm>
            <a:custGeom>
              <a:avLst/>
              <a:gdLst/>
              <a:ahLst/>
              <a:cxnLst/>
              <a:rect l="l" t="t" r="r" b="b"/>
              <a:pathLst>
                <a:path w="72390" h="39370">
                  <a:moveTo>
                    <a:pt x="12575" y="0"/>
                  </a:moveTo>
                  <a:lnTo>
                    <a:pt x="7015" y="0"/>
                  </a:lnTo>
                  <a:lnTo>
                    <a:pt x="3067" y="2910"/>
                  </a:lnTo>
                  <a:lnTo>
                    <a:pt x="0" y="12146"/>
                  </a:lnTo>
                  <a:lnTo>
                    <a:pt x="272" y="15025"/>
                  </a:lnTo>
                  <a:lnTo>
                    <a:pt x="2837" y="19894"/>
                  </a:lnTo>
                  <a:lnTo>
                    <a:pt x="4900" y="21611"/>
                  </a:lnTo>
                  <a:lnTo>
                    <a:pt x="57589" y="38784"/>
                  </a:lnTo>
                  <a:lnTo>
                    <a:pt x="58657" y="38962"/>
                  </a:lnTo>
                  <a:lnTo>
                    <a:pt x="59725" y="38962"/>
                  </a:lnTo>
                  <a:lnTo>
                    <a:pt x="64134" y="38962"/>
                  </a:lnTo>
                  <a:lnTo>
                    <a:pt x="68165" y="36030"/>
                  </a:lnTo>
                  <a:lnTo>
                    <a:pt x="72123" y="24072"/>
                  </a:lnTo>
                  <a:lnTo>
                    <a:pt x="69086" y="18219"/>
                  </a:lnTo>
                  <a:lnTo>
                    <a:pt x="13664" y="188"/>
                  </a:lnTo>
                  <a:lnTo>
                    <a:pt x="1257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7" name="object 62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354937" y="6326038"/>
              <a:ext cx="83086" cy="47799"/>
            </a:xfrm>
            <a:prstGeom prst="rect">
              <a:avLst/>
            </a:prstGeom>
          </p:spPr>
        </p:pic>
        <p:sp>
          <p:nvSpPr>
            <p:cNvPr id="628" name="object 628"/>
            <p:cNvSpPr/>
            <p:nvPr/>
          </p:nvSpPr>
          <p:spPr>
            <a:xfrm>
              <a:off x="7360613" y="6330466"/>
              <a:ext cx="73025" cy="37465"/>
            </a:xfrm>
            <a:custGeom>
              <a:avLst/>
              <a:gdLst/>
              <a:ahLst/>
              <a:cxnLst/>
              <a:rect l="l" t="t" r="r" b="b"/>
              <a:pathLst>
                <a:path w="73025" h="37464">
                  <a:moveTo>
                    <a:pt x="12366" y="0"/>
                  </a:moveTo>
                  <a:lnTo>
                    <a:pt x="6774" y="0"/>
                  </a:lnTo>
                  <a:lnTo>
                    <a:pt x="2774" y="3036"/>
                  </a:lnTo>
                  <a:lnTo>
                    <a:pt x="0" y="12533"/>
                  </a:lnTo>
                  <a:lnTo>
                    <a:pt x="356" y="15413"/>
                  </a:lnTo>
                  <a:lnTo>
                    <a:pt x="3088" y="20198"/>
                  </a:lnTo>
                  <a:lnTo>
                    <a:pt x="5224" y="21831"/>
                  </a:lnTo>
                  <a:lnTo>
                    <a:pt x="57443" y="36857"/>
                  </a:lnTo>
                  <a:lnTo>
                    <a:pt x="59286" y="37255"/>
                  </a:lnTo>
                  <a:lnTo>
                    <a:pt x="60228" y="37255"/>
                  </a:lnTo>
                  <a:lnTo>
                    <a:pt x="64846" y="37255"/>
                  </a:lnTo>
                  <a:lnTo>
                    <a:pt x="68919" y="34187"/>
                  </a:lnTo>
                  <a:lnTo>
                    <a:pt x="72458" y="21957"/>
                  </a:lnTo>
                  <a:lnTo>
                    <a:pt x="69233" y="16187"/>
                  </a:lnTo>
                  <a:lnTo>
                    <a:pt x="14292" y="418"/>
                  </a:lnTo>
                  <a:lnTo>
                    <a:pt x="1236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9" name="object 62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7367838" y="6278646"/>
              <a:ext cx="83149" cy="45925"/>
            </a:xfrm>
            <a:prstGeom prst="rect">
              <a:avLst/>
            </a:prstGeom>
          </p:spPr>
        </p:pic>
        <p:sp>
          <p:nvSpPr>
            <p:cNvPr id="630" name="object 630"/>
            <p:cNvSpPr/>
            <p:nvPr/>
          </p:nvSpPr>
          <p:spPr>
            <a:xfrm>
              <a:off x="7373356" y="6283054"/>
              <a:ext cx="73025" cy="35560"/>
            </a:xfrm>
            <a:custGeom>
              <a:avLst/>
              <a:gdLst/>
              <a:ahLst/>
              <a:cxnLst/>
              <a:rect l="l" t="t" r="r" b="b"/>
              <a:pathLst>
                <a:path w="73025" h="35560">
                  <a:moveTo>
                    <a:pt x="12177" y="0"/>
                  </a:moveTo>
                  <a:lnTo>
                    <a:pt x="6607" y="0"/>
                  </a:lnTo>
                  <a:lnTo>
                    <a:pt x="2450" y="3256"/>
                  </a:lnTo>
                  <a:lnTo>
                    <a:pt x="0" y="12942"/>
                  </a:lnTo>
                  <a:lnTo>
                    <a:pt x="450" y="15779"/>
                  </a:lnTo>
                  <a:lnTo>
                    <a:pt x="3361" y="20491"/>
                  </a:lnTo>
                  <a:lnTo>
                    <a:pt x="5528" y="22062"/>
                  </a:lnTo>
                  <a:lnTo>
                    <a:pt x="59055" y="35443"/>
                  </a:lnTo>
                  <a:lnTo>
                    <a:pt x="60720" y="35548"/>
                  </a:lnTo>
                  <a:lnTo>
                    <a:pt x="65390" y="35548"/>
                  </a:lnTo>
                  <a:lnTo>
                    <a:pt x="69599" y="32281"/>
                  </a:lnTo>
                  <a:lnTo>
                    <a:pt x="72751" y="19821"/>
                  </a:lnTo>
                  <a:lnTo>
                    <a:pt x="69306" y="14177"/>
                  </a:lnTo>
                  <a:lnTo>
                    <a:pt x="13873" y="314"/>
                  </a:lnTo>
                  <a:lnTo>
                    <a:pt x="1217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1" name="object 63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379063" y="6230815"/>
              <a:ext cx="83180" cy="44071"/>
            </a:xfrm>
            <a:prstGeom prst="rect">
              <a:avLst/>
            </a:prstGeom>
          </p:spPr>
        </p:pic>
        <p:sp>
          <p:nvSpPr>
            <p:cNvPr id="632" name="object 632"/>
            <p:cNvSpPr/>
            <p:nvPr/>
          </p:nvSpPr>
          <p:spPr>
            <a:xfrm>
              <a:off x="7384434" y="6235265"/>
              <a:ext cx="73025" cy="34290"/>
            </a:xfrm>
            <a:custGeom>
              <a:avLst/>
              <a:gdLst/>
              <a:ahLst/>
              <a:cxnLst/>
              <a:rect l="l" t="t" r="r" b="b"/>
              <a:pathLst>
                <a:path w="73025" h="34289">
                  <a:moveTo>
                    <a:pt x="12701" y="52"/>
                  </a:moveTo>
                  <a:lnTo>
                    <a:pt x="6324" y="0"/>
                  </a:lnTo>
                  <a:lnTo>
                    <a:pt x="2167" y="3371"/>
                  </a:lnTo>
                  <a:lnTo>
                    <a:pt x="0" y="13308"/>
                  </a:lnTo>
                  <a:lnTo>
                    <a:pt x="554" y="16146"/>
                  </a:lnTo>
                  <a:lnTo>
                    <a:pt x="3643" y="20732"/>
                  </a:lnTo>
                  <a:lnTo>
                    <a:pt x="5863" y="22229"/>
                  </a:lnTo>
                  <a:lnTo>
                    <a:pt x="59013" y="33569"/>
                  </a:lnTo>
                  <a:lnTo>
                    <a:pt x="61149" y="33810"/>
                  </a:lnTo>
                  <a:lnTo>
                    <a:pt x="65987" y="33810"/>
                  </a:lnTo>
                  <a:lnTo>
                    <a:pt x="70196" y="30376"/>
                  </a:lnTo>
                  <a:lnTo>
                    <a:pt x="72950" y="17622"/>
                  </a:lnTo>
                  <a:lnTo>
                    <a:pt x="69327" y="12135"/>
                  </a:lnTo>
                  <a:lnTo>
                    <a:pt x="12701" y="52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3" name="object 63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388623" y="6182649"/>
              <a:ext cx="83096" cy="42124"/>
            </a:xfrm>
            <a:prstGeom prst="rect">
              <a:avLst/>
            </a:prstGeom>
          </p:spPr>
        </p:pic>
        <p:sp>
          <p:nvSpPr>
            <p:cNvPr id="634" name="object 634"/>
            <p:cNvSpPr/>
            <p:nvPr/>
          </p:nvSpPr>
          <p:spPr>
            <a:xfrm>
              <a:off x="7393879" y="6187068"/>
              <a:ext cx="73660" cy="32384"/>
            </a:xfrm>
            <a:custGeom>
              <a:avLst/>
              <a:gdLst/>
              <a:ahLst/>
              <a:cxnLst/>
              <a:rect l="l" t="t" r="r" b="b"/>
              <a:pathLst>
                <a:path w="73659" h="32385">
                  <a:moveTo>
                    <a:pt x="12324" y="52"/>
                  </a:moveTo>
                  <a:lnTo>
                    <a:pt x="6104" y="0"/>
                  </a:lnTo>
                  <a:lnTo>
                    <a:pt x="1811" y="3622"/>
                  </a:lnTo>
                  <a:lnTo>
                    <a:pt x="0" y="13727"/>
                  </a:lnTo>
                  <a:lnTo>
                    <a:pt x="659" y="16554"/>
                  </a:lnTo>
                  <a:lnTo>
                    <a:pt x="3884" y="21015"/>
                  </a:lnTo>
                  <a:lnTo>
                    <a:pt x="6167" y="22428"/>
                  </a:lnTo>
                  <a:lnTo>
                    <a:pt x="59652" y="31925"/>
                  </a:lnTo>
                  <a:lnTo>
                    <a:pt x="61443" y="32093"/>
                  </a:lnTo>
                  <a:lnTo>
                    <a:pt x="66364" y="32093"/>
                  </a:lnTo>
                  <a:lnTo>
                    <a:pt x="70720" y="28407"/>
                  </a:lnTo>
                  <a:lnTo>
                    <a:pt x="73044" y="15507"/>
                  </a:lnTo>
                  <a:lnTo>
                    <a:pt x="69254" y="10125"/>
                  </a:lnTo>
                  <a:lnTo>
                    <a:pt x="12324" y="52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5" name="object 63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396560" y="6134190"/>
              <a:ext cx="82877" cy="40176"/>
            </a:xfrm>
            <a:prstGeom prst="rect">
              <a:avLst/>
            </a:prstGeom>
          </p:spPr>
        </p:pic>
        <p:sp>
          <p:nvSpPr>
            <p:cNvPr id="636" name="object 636"/>
            <p:cNvSpPr/>
            <p:nvPr/>
          </p:nvSpPr>
          <p:spPr>
            <a:xfrm>
              <a:off x="7401617" y="6138608"/>
              <a:ext cx="73660" cy="30480"/>
            </a:xfrm>
            <a:custGeom>
              <a:avLst/>
              <a:gdLst/>
              <a:ahLst/>
              <a:cxnLst/>
              <a:rect l="l" t="t" r="r" b="b"/>
              <a:pathLst>
                <a:path w="73659" h="30479">
                  <a:moveTo>
                    <a:pt x="11046" y="0"/>
                  </a:moveTo>
                  <a:lnTo>
                    <a:pt x="5832" y="0"/>
                  </a:lnTo>
                  <a:lnTo>
                    <a:pt x="1518" y="3769"/>
                  </a:lnTo>
                  <a:lnTo>
                    <a:pt x="0" y="14072"/>
                  </a:lnTo>
                  <a:lnTo>
                    <a:pt x="795" y="16952"/>
                  </a:lnTo>
                  <a:lnTo>
                    <a:pt x="4156" y="21276"/>
                  </a:lnTo>
                  <a:lnTo>
                    <a:pt x="6502" y="22596"/>
                  </a:lnTo>
                  <a:lnTo>
                    <a:pt x="60280" y="30229"/>
                  </a:lnTo>
                  <a:lnTo>
                    <a:pt x="66814" y="30323"/>
                  </a:lnTo>
                  <a:lnTo>
                    <a:pt x="71202" y="26501"/>
                  </a:lnTo>
                  <a:lnTo>
                    <a:pt x="71882" y="21266"/>
                  </a:lnTo>
                  <a:lnTo>
                    <a:pt x="73107" y="13339"/>
                  </a:lnTo>
                  <a:lnTo>
                    <a:pt x="69097" y="8114"/>
                  </a:lnTo>
                  <a:lnTo>
                    <a:pt x="1104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7" name="object 637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402779" y="6085479"/>
              <a:ext cx="82594" cy="38187"/>
            </a:xfrm>
            <a:prstGeom prst="rect">
              <a:avLst/>
            </a:prstGeom>
          </p:spPr>
        </p:pic>
        <p:sp>
          <p:nvSpPr>
            <p:cNvPr id="638" name="object 638"/>
            <p:cNvSpPr/>
            <p:nvPr/>
          </p:nvSpPr>
          <p:spPr>
            <a:xfrm>
              <a:off x="7407711" y="6089898"/>
              <a:ext cx="73025" cy="28575"/>
            </a:xfrm>
            <a:custGeom>
              <a:avLst/>
              <a:gdLst/>
              <a:ahLst/>
              <a:cxnLst/>
              <a:rect l="l" t="t" r="r" b="b"/>
              <a:pathLst>
                <a:path w="73025" h="28575">
                  <a:moveTo>
                    <a:pt x="10889" y="0"/>
                  </a:moveTo>
                  <a:lnTo>
                    <a:pt x="5580" y="0"/>
                  </a:lnTo>
                  <a:lnTo>
                    <a:pt x="1151" y="4020"/>
                  </a:lnTo>
                  <a:lnTo>
                    <a:pt x="0" y="14502"/>
                  </a:lnTo>
                  <a:lnTo>
                    <a:pt x="858" y="17276"/>
                  </a:lnTo>
                  <a:lnTo>
                    <a:pt x="4387" y="21517"/>
                  </a:lnTo>
                  <a:lnTo>
                    <a:pt x="6732" y="22742"/>
                  </a:lnTo>
                  <a:lnTo>
                    <a:pt x="60783" y="28501"/>
                  </a:lnTo>
                  <a:lnTo>
                    <a:pt x="67055" y="28554"/>
                  </a:lnTo>
                  <a:lnTo>
                    <a:pt x="71558" y="24491"/>
                  </a:lnTo>
                  <a:lnTo>
                    <a:pt x="72081" y="19130"/>
                  </a:lnTo>
                  <a:lnTo>
                    <a:pt x="72427" y="16805"/>
                  </a:lnTo>
                  <a:lnTo>
                    <a:pt x="73003" y="11172"/>
                  </a:lnTo>
                  <a:lnTo>
                    <a:pt x="68825" y="6083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9" name="object 63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407365" y="6036601"/>
              <a:ext cx="82165" cy="36166"/>
            </a:xfrm>
            <a:prstGeom prst="rect">
              <a:avLst/>
            </a:prstGeom>
          </p:spPr>
        </p:pic>
        <p:sp>
          <p:nvSpPr>
            <p:cNvPr id="640" name="object 640"/>
            <p:cNvSpPr/>
            <p:nvPr/>
          </p:nvSpPr>
          <p:spPr>
            <a:xfrm>
              <a:off x="7412098" y="6041041"/>
              <a:ext cx="73025" cy="27305"/>
            </a:xfrm>
            <a:custGeom>
              <a:avLst/>
              <a:gdLst/>
              <a:ahLst/>
              <a:cxnLst/>
              <a:rect l="l" t="t" r="r" b="b"/>
              <a:pathLst>
                <a:path w="73025" h="27304">
                  <a:moveTo>
                    <a:pt x="10785" y="0"/>
                  </a:moveTo>
                  <a:lnTo>
                    <a:pt x="5235" y="0"/>
                  </a:lnTo>
                  <a:lnTo>
                    <a:pt x="774" y="4167"/>
                  </a:lnTo>
                  <a:lnTo>
                    <a:pt x="0" y="14858"/>
                  </a:lnTo>
                  <a:lnTo>
                    <a:pt x="942" y="17601"/>
                  </a:lnTo>
                  <a:lnTo>
                    <a:pt x="4638" y="21695"/>
                  </a:lnTo>
                  <a:lnTo>
                    <a:pt x="7025" y="22847"/>
                  </a:lnTo>
                  <a:lnTo>
                    <a:pt x="9737" y="23004"/>
                  </a:lnTo>
                  <a:lnTo>
                    <a:pt x="61987" y="26732"/>
                  </a:lnTo>
                  <a:lnTo>
                    <a:pt x="67348" y="26732"/>
                  </a:lnTo>
                  <a:lnTo>
                    <a:pt x="71851" y="22522"/>
                  </a:lnTo>
                  <a:lnTo>
                    <a:pt x="72845" y="9004"/>
                  </a:lnTo>
                  <a:lnTo>
                    <a:pt x="68469" y="4031"/>
                  </a:lnTo>
                  <a:lnTo>
                    <a:pt x="1078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1" name="object 641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410214" y="5987597"/>
              <a:ext cx="81683" cy="34124"/>
            </a:xfrm>
            <a:prstGeom prst="rect">
              <a:avLst/>
            </a:prstGeom>
          </p:spPr>
        </p:pic>
        <p:sp>
          <p:nvSpPr>
            <p:cNvPr id="642" name="object 642"/>
            <p:cNvSpPr/>
            <p:nvPr/>
          </p:nvSpPr>
          <p:spPr>
            <a:xfrm>
              <a:off x="7414768" y="5992037"/>
              <a:ext cx="73025" cy="25400"/>
            </a:xfrm>
            <a:custGeom>
              <a:avLst/>
              <a:gdLst/>
              <a:ahLst/>
              <a:cxnLst/>
              <a:rect l="l" t="t" r="r" b="b"/>
              <a:pathLst>
                <a:path w="73025" h="25400">
                  <a:moveTo>
                    <a:pt x="10638" y="0"/>
                  </a:moveTo>
                  <a:lnTo>
                    <a:pt x="5026" y="0"/>
                  </a:lnTo>
                  <a:lnTo>
                    <a:pt x="450" y="4408"/>
                  </a:lnTo>
                  <a:lnTo>
                    <a:pt x="0" y="15224"/>
                  </a:lnTo>
                  <a:lnTo>
                    <a:pt x="1078" y="17947"/>
                  </a:lnTo>
                  <a:lnTo>
                    <a:pt x="4879" y="21926"/>
                  </a:lnTo>
                  <a:lnTo>
                    <a:pt x="7319" y="23004"/>
                  </a:lnTo>
                  <a:lnTo>
                    <a:pt x="10031" y="23025"/>
                  </a:lnTo>
                  <a:lnTo>
                    <a:pt x="62019" y="24962"/>
                  </a:lnTo>
                  <a:lnTo>
                    <a:pt x="67495" y="24962"/>
                  </a:lnTo>
                  <a:lnTo>
                    <a:pt x="72081" y="20481"/>
                  </a:lnTo>
                  <a:lnTo>
                    <a:pt x="72605" y="6816"/>
                  </a:lnTo>
                  <a:lnTo>
                    <a:pt x="68081" y="2041"/>
                  </a:lnTo>
                  <a:lnTo>
                    <a:pt x="1063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3" name="object 643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7411397" y="5938541"/>
              <a:ext cx="81065" cy="32082"/>
            </a:xfrm>
            <a:prstGeom prst="rect">
              <a:avLst/>
            </a:prstGeom>
          </p:spPr>
        </p:pic>
        <p:sp>
          <p:nvSpPr>
            <p:cNvPr id="644" name="object 644"/>
            <p:cNvSpPr/>
            <p:nvPr/>
          </p:nvSpPr>
          <p:spPr>
            <a:xfrm>
              <a:off x="7415805" y="5943012"/>
              <a:ext cx="72390" cy="23495"/>
            </a:xfrm>
            <a:custGeom>
              <a:avLst/>
              <a:gdLst/>
              <a:ahLst/>
              <a:cxnLst/>
              <a:rect l="l" t="t" r="r" b="b"/>
              <a:pathLst>
                <a:path w="72390" h="23495">
                  <a:moveTo>
                    <a:pt x="67526" y="20"/>
                  </a:moveTo>
                  <a:lnTo>
                    <a:pt x="4554" y="0"/>
                  </a:lnTo>
                  <a:lnTo>
                    <a:pt x="0" y="4575"/>
                  </a:lnTo>
                  <a:lnTo>
                    <a:pt x="0" y="18386"/>
                  </a:lnTo>
                  <a:lnTo>
                    <a:pt x="4471" y="23015"/>
                  </a:lnTo>
                  <a:lnTo>
                    <a:pt x="10261" y="23015"/>
                  </a:lnTo>
                  <a:lnTo>
                    <a:pt x="64647" y="23130"/>
                  </a:lnTo>
                  <a:lnTo>
                    <a:pt x="67202" y="22041"/>
                  </a:lnTo>
                  <a:lnTo>
                    <a:pt x="71107" y="18125"/>
                  </a:lnTo>
                  <a:lnTo>
                    <a:pt x="72175" y="15570"/>
                  </a:lnTo>
                  <a:lnTo>
                    <a:pt x="72228" y="4638"/>
                  </a:lnTo>
                  <a:lnTo>
                    <a:pt x="67526" y="2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5" name="object 645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7410214" y="5887705"/>
              <a:ext cx="81651" cy="34135"/>
            </a:xfrm>
            <a:prstGeom prst="rect">
              <a:avLst/>
            </a:prstGeom>
          </p:spPr>
        </p:pic>
        <p:sp>
          <p:nvSpPr>
            <p:cNvPr id="646" name="object 646"/>
            <p:cNvSpPr/>
            <p:nvPr/>
          </p:nvSpPr>
          <p:spPr>
            <a:xfrm>
              <a:off x="7414706" y="5892145"/>
              <a:ext cx="73025" cy="25400"/>
            </a:xfrm>
            <a:custGeom>
              <a:avLst/>
              <a:gdLst/>
              <a:ahLst/>
              <a:cxnLst/>
              <a:rect l="l" t="t" r="r" b="b"/>
              <a:pathLst>
                <a:path w="73025" h="25400">
                  <a:moveTo>
                    <a:pt x="67579" y="0"/>
                  </a:moveTo>
                  <a:lnTo>
                    <a:pt x="61600" y="0"/>
                  </a:lnTo>
                  <a:lnTo>
                    <a:pt x="4418" y="2010"/>
                  </a:lnTo>
                  <a:lnTo>
                    <a:pt x="0" y="6732"/>
                  </a:lnTo>
                  <a:lnTo>
                    <a:pt x="471" y="20355"/>
                  </a:lnTo>
                  <a:lnTo>
                    <a:pt x="4963" y="24826"/>
                  </a:lnTo>
                  <a:lnTo>
                    <a:pt x="10240" y="24826"/>
                  </a:lnTo>
                  <a:lnTo>
                    <a:pt x="65223" y="23046"/>
                  </a:lnTo>
                  <a:lnTo>
                    <a:pt x="67757" y="21884"/>
                  </a:lnTo>
                  <a:lnTo>
                    <a:pt x="71537" y="17831"/>
                  </a:lnTo>
                  <a:lnTo>
                    <a:pt x="72521" y="15214"/>
                  </a:lnTo>
                  <a:lnTo>
                    <a:pt x="72207" y="4345"/>
                  </a:lnTo>
                  <a:lnTo>
                    <a:pt x="6757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7" name="object 647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407334" y="5836932"/>
              <a:ext cx="82175" cy="36187"/>
            </a:xfrm>
            <a:prstGeom prst="rect">
              <a:avLst/>
            </a:prstGeom>
          </p:spPr>
        </p:pic>
        <p:sp>
          <p:nvSpPr>
            <p:cNvPr id="648" name="object 648"/>
            <p:cNvSpPr/>
            <p:nvPr/>
          </p:nvSpPr>
          <p:spPr>
            <a:xfrm>
              <a:off x="7411920" y="5841371"/>
              <a:ext cx="73025" cy="26670"/>
            </a:xfrm>
            <a:custGeom>
              <a:avLst/>
              <a:gdLst/>
              <a:ahLst/>
              <a:cxnLst/>
              <a:rect l="l" t="t" r="r" b="b"/>
              <a:pathLst>
                <a:path w="73025" h="26670">
                  <a:moveTo>
                    <a:pt x="67495" y="0"/>
                  </a:moveTo>
                  <a:lnTo>
                    <a:pt x="61348" y="0"/>
                  </a:lnTo>
                  <a:lnTo>
                    <a:pt x="4230" y="4020"/>
                  </a:lnTo>
                  <a:lnTo>
                    <a:pt x="0" y="8900"/>
                  </a:lnTo>
                  <a:lnTo>
                    <a:pt x="481" y="17004"/>
                  </a:lnTo>
                  <a:lnTo>
                    <a:pt x="942" y="22386"/>
                  </a:lnTo>
                  <a:lnTo>
                    <a:pt x="5329" y="26606"/>
                  </a:lnTo>
                  <a:lnTo>
                    <a:pt x="10512" y="26606"/>
                  </a:lnTo>
                  <a:lnTo>
                    <a:pt x="65725" y="22899"/>
                  </a:lnTo>
                  <a:lnTo>
                    <a:pt x="68249" y="21643"/>
                  </a:lnTo>
                  <a:lnTo>
                    <a:pt x="71872" y="17496"/>
                  </a:lnTo>
                  <a:lnTo>
                    <a:pt x="72730" y="14826"/>
                  </a:lnTo>
                  <a:lnTo>
                    <a:pt x="72071" y="4188"/>
                  </a:lnTo>
                  <a:lnTo>
                    <a:pt x="6749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9" name="object 649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402779" y="5786273"/>
              <a:ext cx="82573" cy="38197"/>
            </a:xfrm>
            <a:prstGeom prst="rect">
              <a:avLst/>
            </a:prstGeom>
          </p:spPr>
        </p:pic>
        <p:sp>
          <p:nvSpPr>
            <p:cNvPr id="650" name="object 650"/>
            <p:cNvSpPr/>
            <p:nvPr/>
          </p:nvSpPr>
          <p:spPr>
            <a:xfrm>
              <a:off x="7407449" y="5790745"/>
              <a:ext cx="73025" cy="28575"/>
            </a:xfrm>
            <a:custGeom>
              <a:avLst/>
              <a:gdLst/>
              <a:ahLst/>
              <a:cxnLst/>
              <a:rect l="l" t="t" r="r" b="b"/>
              <a:pathLst>
                <a:path w="73025" h="28575">
                  <a:moveTo>
                    <a:pt x="67442" y="0"/>
                  </a:moveTo>
                  <a:lnTo>
                    <a:pt x="61066" y="0"/>
                  </a:lnTo>
                  <a:lnTo>
                    <a:pt x="4031" y="5999"/>
                  </a:lnTo>
                  <a:lnTo>
                    <a:pt x="0" y="11025"/>
                  </a:lnTo>
                  <a:lnTo>
                    <a:pt x="1361" y="24302"/>
                  </a:lnTo>
                  <a:lnTo>
                    <a:pt x="5769" y="28376"/>
                  </a:lnTo>
                  <a:lnTo>
                    <a:pt x="10743" y="28376"/>
                  </a:lnTo>
                  <a:lnTo>
                    <a:pt x="66175" y="22742"/>
                  </a:lnTo>
                  <a:lnTo>
                    <a:pt x="68615" y="21402"/>
                  </a:lnTo>
                  <a:lnTo>
                    <a:pt x="72112" y="17119"/>
                  </a:lnTo>
                  <a:lnTo>
                    <a:pt x="72887" y="14407"/>
                  </a:lnTo>
                  <a:lnTo>
                    <a:pt x="71851" y="3937"/>
                  </a:lnTo>
                  <a:lnTo>
                    <a:pt x="67442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1" name="object 6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7396560" y="5735794"/>
              <a:ext cx="82856" cy="40197"/>
            </a:xfrm>
            <a:prstGeom prst="rect">
              <a:avLst/>
            </a:prstGeom>
          </p:spPr>
        </p:pic>
        <p:sp>
          <p:nvSpPr>
            <p:cNvPr id="652" name="object 652"/>
            <p:cNvSpPr/>
            <p:nvPr/>
          </p:nvSpPr>
          <p:spPr>
            <a:xfrm>
              <a:off x="7401240" y="5740317"/>
              <a:ext cx="73025" cy="30480"/>
            </a:xfrm>
            <a:custGeom>
              <a:avLst/>
              <a:gdLst/>
              <a:ahLst/>
              <a:cxnLst/>
              <a:rect l="l" t="t" r="r" b="b"/>
              <a:pathLst>
                <a:path w="73025" h="30479">
                  <a:moveTo>
                    <a:pt x="67306" y="0"/>
                  </a:moveTo>
                  <a:lnTo>
                    <a:pt x="60814" y="0"/>
                  </a:lnTo>
                  <a:lnTo>
                    <a:pt x="3905" y="7978"/>
                  </a:lnTo>
                  <a:lnTo>
                    <a:pt x="0" y="13151"/>
                  </a:lnTo>
                  <a:lnTo>
                    <a:pt x="1853" y="26281"/>
                  </a:lnTo>
                  <a:lnTo>
                    <a:pt x="6114" y="30114"/>
                  </a:lnTo>
                  <a:lnTo>
                    <a:pt x="11057" y="30114"/>
                  </a:lnTo>
                  <a:lnTo>
                    <a:pt x="66584" y="22543"/>
                  </a:lnTo>
                  <a:lnTo>
                    <a:pt x="68971" y="21140"/>
                  </a:lnTo>
                  <a:lnTo>
                    <a:pt x="72290" y="16722"/>
                  </a:lnTo>
                  <a:lnTo>
                    <a:pt x="73023" y="14010"/>
                  </a:lnTo>
                  <a:lnTo>
                    <a:pt x="71620" y="3769"/>
                  </a:lnTo>
                  <a:lnTo>
                    <a:pt x="6730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3" name="object 65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388623" y="5685575"/>
              <a:ext cx="83065" cy="42166"/>
            </a:xfrm>
            <a:prstGeom prst="rect">
              <a:avLst/>
            </a:prstGeom>
          </p:spPr>
        </p:pic>
        <p:sp>
          <p:nvSpPr>
            <p:cNvPr id="654" name="object 654"/>
            <p:cNvSpPr/>
            <p:nvPr/>
          </p:nvSpPr>
          <p:spPr>
            <a:xfrm>
              <a:off x="7393418" y="5690004"/>
              <a:ext cx="73025" cy="32384"/>
            </a:xfrm>
            <a:custGeom>
              <a:avLst/>
              <a:gdLst/>
              <a:ahLst/>
              <a:cxnLst/>
              <a:rect l="l" t="t" r="r" b="b"/>
              <a:pathLst>
                <a:path w="73025" h="32385">
                  <a:moveTo>
                    <a:pt x="66919" y="0"/>
                  </a:moveTo>
                  <a:lnTo>
                    <a:pt x="61244" y="0"/>
                  </a:lnTo>
                  <a:lnTo>
                    <a:pt x="3696" y="10114"/>
                  </a:lnTo>
                  <a:lnTo>
                    <a:pt x="0" y="15392"/>
                  </a:lnTo>
                  <a:lnTo>
                    <a:pt x="2251" y="28281"/>
                  </a:lnTo>
                  <a:lnTo>
                    <a:pt x="6502" y="31967"/>
                  </a:lnTo>
                  <a:lnTo>
                    <a:pt x="11266" y="31967"/>
                  </a:lnTo>
                  <a:lnTo>
                    <a:pt x="11905" y="31967"/>
                  </a:lnTo>
                  <a:lnTo>
                    <a:pt x="66835" y="22470"/>
                  </a:lnTo>
                  <a:lnTo>
                    <a:pt x="69181" y="20962"/>
                  </a:lnTo>
                  <a:lnTo>
                    <a:pt x="72364" y="16428"/>
                  </a:lnTo>
                  <a:lnTo>
                    <a:pt x="72982" y="13695"/>
                  </a:lnTo>
                  <a:lnTo>
                    <a:pt x="71243" y="3560"/>
                  </a:lnTo>
                  <a:lnTo>
                    <a:pt x="6691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5" name="object 6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379063" y="5635671"/>
              <a:ext cx="83149" cy="44071"/>
            </a:xfrm>
            <a:prstGeom prst="rect">
              <a:avLst/>
            </a:prstGeom>
          </p:spPr>
        </p:pic>
        <p:sp>
          <p:nvSpPr>
            <p:cNvPr id="656" name="object 656"/>
            <p:cNvSpPr/>
            <p:nvPr/>
          </p:nvSpPr>
          <p:spPr>
            <a:xfrm>
              <a:off x="7383869" y="5640069"/>
              <a:ext cx="73025" cy="34290"/>
            </a:xfrm>
            <a:custGeom>
              <a:avLst/>
              <a:gdLst/>
              <a:ahLst/>
              <a:cxnLst/>
              <a:rect l="l" t="t" r="r" b="b"/>
              <a:pathLst>
                <a:path w="73025" h="34289">
                  <a:moveTo>
                    <a:pt x="66636" y="0"/>
                  </a:moveTo>
                  <a:lnTo>
                    <a:pt x="60898" y="0"/>
                  </a:lnTo>
                  <a:lnTo>
                    <a:pt x="3528" y="12146"/>
                  </a:lnTo>
                  <a:lnTo>
                    <a:pt x="0" y="17559"/>
                  </a:lnTo>
                  <a:lnTo>
                    <a:pt x="2691" y="30302"/>
                  </a:lnTo>
                  <a:lnTo>
                    <a:pt x="6837" y="33747"/>
                  </a:lnTo>
                  <a:lnTo>
                    <a:pt x="11528" y="33747"/>
                  </a:lnTo>
                  <a:lnTo>
                    <a:pt x="12250" y="33747"/>
                  </a:lnTo>
                  <a:lnTo>
                    <a:pt x="67045" y="22282"/>
                  </a:lnTo>
                  <a:lnTo>
                    <a:pt x="69338" y="20732"/>
                  </a:lnTo>
                  <a:lnTo>
                    <a:pt x="72374" y="16072"/>
                  </a:lnTo>
                  <a:lnTo>
                    <a:pt x="72866" y="13318"/>
                  </a:lnTo>
                  <a:lnTo>
                    <a:pt x="70814" y="3371"/>
                  </a:lnTo>
                  <a:lnTo>
                    <a:pt x="6663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7" name="object 6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7367838" y="5586133"/>
              <a:ext cx="83128" cy="45956"/>
            </a:xfrm>
            <a:prstGeom prst="rect">
              <a:avLst/>
            </a:prstGeom>
          </p:spPr>
        </p:pic>
        <p:sp>
          <p:nvSpPr>
            <p:cNvPr id="658" name="object 658"/>
            <p:cNvSpPr/>
            <p:nvPr/>
          </p:nvSpPr>
          <p:spPr>
            <a:xfrm>
              <a:off x="7372686" y="5590541"/>
              <a:ext cx="73025" cy="35560"/>
            </a:xfrm>
            <a:custGeom>
              <a:avLst/>
              <a:gdLst/>
              <a:ahLst/>
              <a:cxnLst/>
              <a:rect l="l" t="t" r="r" b="b"/>
              <a:pathLst>
                <a:path w="73025" h="35560">
                  <a:moveTo>
                    <a:pt x="66144" y="0"/>
                  </a:moveTo>
                  <a:lnTo>
                    <a:pt x="61359" y="0"/>
                  </a:lnTo>
                  <a:lnTo>
                    <a:pt x="59621" y="115"/>
                  </a:lnTo>
                  <a:lnTo>
                    <a:pt x="3319" y="14167"/>
                  </a:lnTo>
                  <a:lnTo>
                    <a:pt x="0" y="19695"/>
                  </a:lnTo>
                  <a:lnTo>
                    <a:pt x="3088" y="32166"/>
                  </a:lnTo>
                  <a:lnTo>
                    <a:pt x="7214" y="35454"/>
                  </a:lnTo>
                  <a:lnTo>
                    <a:pt x="11727" y="35454"/>
                  </a:lnTo>
                  <a:lnTo>
                    <a:pt x="67149" y="22083"/>
                  </a:lnTo>
                  <a:lnTo>
                    <a:pt x="72657" y="12921"/>
                  </a:lnTo>
                  <a:lnTo>
                    <a:pt x="70332" y="3204"/>
                  </a:lnTo>
                  <a:lnTo>
                    <a:pt x="661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9" name="object 659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7354938" y="5537004"/>
              <a:ext cx="83023" cy="47820"/>
            </a:xfrm>
            <a:prstGeom prst="rect">
              <a:avLst/>
            </a:prstGeom>
          </p:spPr>
        </p:pic>
        <p:sp>
          <p:nvSpPr>
            <p:cNvPr id="660" name="object 660"/>
            <p:cNvSpPr/>
            <p:nvPr/>
          </p:nvSpPr>
          <p:spPr>
            <a:xfrm>
              <a:off x="7359849" y="5541433"/>
              <a:ext cx="72390" cy="37465"/>
            </a:xfrm>
            <a:custGeom>
              <a:avLst/>
              <a:gdLst/>
              <a:ahLst/>
              <a:cxnLst/>
              <a:rect l="l" t="t" r="r" b="b"/>
              <a:pathLst>
                <a:path w="72390" h="37464">
                  <a:moveTo>
                    <a:pt x="65704" y="0"/>
                  </a:moveTo>
                  <a:lnTo>
                    <a:pt x="60992" y="0"/>
                  </a:lnTo>
                  <a:lnTo>
                    <a:pt x="59034" y="115"/>
                  </a:lnTo>
                  <a:lnTo>
                    <a:pt x="3130" y="16156"/>
                  </a:lnTo>
                  <a:lnTo>
                    <a:pt x="0" y="21842"/>
                  </a:lnTo>
                  <a:lnTo>
                    <a:pt x="3476" y="34082"/>
                  </a:lnTo>
                  <a:lnTo>
                    <a:pt x="7518" y="37182"/>
                  </a:lnTo>
                  <a:lnTo>
                    <a:pt x="11947" y="37182"/>
                  </a:lnTo>
                  <a:lnTo>
                    <a:pt x="12931" y="37182"/>
                  </a:lnTo>
                  <a:lnTo>
                    <a:pt x="67191" y="21863"/>
                  </a:lnTo>
                  <a:lnTo>
                    <a:pt x="72385" y="12502"/>
                  </a:lnTo>
                  <a:lnTo>
                    <a:pt x="69704" y="2973"/>
                  </a:lnTo>
                  <a:lnTo>
                    <a:pt x="6570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1" name="object 66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7340415" y="5488377"/>
              <a:ext cx="82856" cy="49642"/>
            </a:xfrm>
            <a:prstGeom prst="rect">
              <a:avLst/>
            </a:prstGeom>
          </p:spPr>
        </p:pic>
        <p:sp>
          <p:nvSpPr>
            <p:cNvPr id="662" name="object 662"/>
            <p:cNvSpPr/>
            <p:nvPr/>
          </p:nvSpPr>
          <p:spPr>
            <a:xfrm>
              <a:off x="7345367" y="5492806"/>
              <a:ext cx="72390" cy="39370"/>
            </a:xfrm>
            <a:custGeom>
              <a:avLst/>
              <a:gdLst/>
              <a:ahLst/>
              <a:cxnLst/>
              <a:rect l="l" t="t" r="r" b="b"/>
              <a:pathLst>
                <a:path w="72390" h="39370">
                  <a:moveTo>
                    <a:pt x="65107" y="0"/>
                  </a:moveTo>
                  <a:lnTo>
                    <a:pt x="59485" y="0"/>
                  </a:lnTo>
                  <a:lnTo>
                    <a:pt x="58364" y="167"/>
                  </a:lnTo>
                  <a:lnTo>
                    <a:pt x="2942" y="18187"/>
                  </a:lnTo>
                  <a:lnTo>
                    <a:pt x="0" y="23967"/>
                  </a:lnTo>
                  <a:lnTo>
                    <a:pt x="3863" y="35925"/>
                  </a:lnTo>
                  <a:lnTo>
                    <a:pt x="7874" y="38899"/>
                  </a:lnTo>
                  <a:lnTo>
                    <a:pt x="12156" y="38899"/>
                  </a:lnTo>
                  <a:lnTo>
                    <a:pt x="13224" y="38899"/>
                  </a:lnTo>
                  <a:lnTo>
                    <a:pt x="67181" y="21643"/>
                  </a:lnTo>
                  <a:lnTo>
                    <a:pt x="72029" y="12114"/>
                  </a:lnTo>
                  <a:lnTo>
                    <a:pt x="69076" y="2827"/>
                  </a:lnTo>
                  <a:lnTo>
                    <a:pt x="6510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3" name="object 663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7324311" y="5440305"/>
              <a:ext cx="82541" cy="51412"/>
            </a:xfrm>
            <a:prstGeom prst="rect">
              <a:avLst/>
            </a:prstGeom>
          </p:spPr>
        </p:pic>
        <p:sp>
          <p:nvSpPr>
            <p:cNvPr id="664" name="object 664"/>
            <p:cNvSpPr/>
            <p:nvPr/>
          </p:nvSpPr>
          <p:spPr>
            <a:xfrm>
              <a:off x="7329295" y="5444734"/>
              <a:ext cx="71755" cy="40640"/>
            </a:xfrm>
            <a:custGeom>
              <a:avLst/>
              <a:gdLst/>
              <a:ahLst/>
              <a:cxnLst/>
              <a:rect l="l" t="t" r="r" b="b"/>
              <a:pathLst>
                <a:path w="71754" h="40639">
                  <a:moveTo>
                    <a:pt x="64500" y="0"/>
                  </a:moveTo>
                  <a:lnTo>
                    <a:pt x="58846" y="0"/>
                  </a:lnTo>
                  <a:lnTo>
                    <a:pt x="57621" y="209"/>
                  </a:lnTo>
                  <a:lnTo>
                    <a:pt x="2722" y="20187"/>
                  </a:lnTo>
                  <a:lnTo>
                    <a:pt x="0" y="26072"/>
                  </a:lnTo>
                  <a:lnTo>
                    <a:pt x="4251" y="37820"/>
                  </a:lnTo>
                  <a:lnTo>
                    <a:pt x="8114" y="40564"/>
                  </a:lnTo>
                  <a:lnTo>
                    <a:pt x="12324" y="40564"/>
                  </a:lnTo>
                  <a:lnTo>
                    <a:pt x="13528" y="40564"/>
                  </a:lnTo>
                  <a:lnTo>
                    <a:pt x="67024" y="21402"/>
                  </a:lnTo>
                  <a:lnTo>
                    <a:pt x="71558" y="11706"/>
                  </a:lnTo>
                  <a:lnTo>
                    <a:pt x="68322" y="2628"/>
                  </a:lnTo>
                  <a:lnTo>
                    <a:pt x="6450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5" name="object 665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7306604" y="5392841"/>
              <a:ext cx="82144" cy="53139"/>
            </a:xfrm>
            <a:prstGeom prst="rect">
              <a:avLst/>
            </a:prstGeom>
          </p:spPr>
        </p:pic>
        <p:sp>
          <p:nvSpPr>
            <p:cNvPr id="666" name="object 666"/>
            <p:cNvSpPr/>
            <p:nvPr/>
          </p:nvSpPr>
          <p:spPr>
            <a:xfrm>
              <a:off x="7311630" y="5397280"/>
              <a:ext cx="71120" cy="42545"/>
            </a:xfrm>
            <a:custGeom>
              <a:avLst/>
              <a:gdLst/>
              <a:ahLst/>
              <a:cxnLst/>
              <a:rect l="l" t="t" r="r" b="b"/>
              <a:pathLst>
                <a:path w="71120" h="42545">
                  <a:moveTo>
                    <a:pt x="63746" y="0"/>
                  </a:moveTo>
                  <a:lnTo>
                    <a:pt x="58113" y="0"/>
                  </a:lnTo>
                  <a:lnTo>
                    <a:pt x="56794" y="251"/>
                  </a:lnTo>
                  <a:lnTo>
                    <a:pt x="2502" y="22166"/>
                  </a:lnTo>
                  <a:lnTo>
                    <a:pt x="0" y="28135"/>
                  </a:lnTo>
                  <a:lnTo>
                    <a:pt x="4575" y="39579"/>
                  </a:lnTo>
                  <a:lnTo>
                    <a:pt x="8408" y="42197"/>
                  </a:lnTo>
                  <a:lnTo>
                    <a:pt x="12502" y="42197"/>
                  </a:lnTo>
                  <a:lnTo>
                    <a:pt x="13800" y="42197"/>
                  </a:lnTo>
                  <a:lnTo>
                    <a:pt x="66835" y="21140"/>
                  </a:lnTo>
                  <a:lnTo>
                    <a:pt x="71013" y="11308"/>
                  </a:lnTo>
                  <a:lnTo>
                    <a:pt x="67516" y="2492"/>
                  </a:lnTo>
                  <a:lnTo>
                    <a:pt x="63746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7" name="object 667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7287359" y="5346035"/>
              <a:ext cx="81620" cy="54825"/>
            </a:xfrm>
            <a:prstGeom prst="rect">
              <a:avLst/>
            </a:prstGeom>
          </p:spPr>
        </p:pic>
        <p:sp>
          <p:nvSpPr>
            <p:cNvPr id="668" name="object 668"/>
            <p:cNvSpPr/>
            <p:nvPr/>
          </p:nvSpPr>
          <p:spPr>
            <a:xfrm>
              <a:off x="7292343" y="5350465"/>
              <a:ext cx="70485" cy="44450"/>
            </a:xfrm>
            <a:custGeom>
              <a:avLst/>
              <a:gdLst/>
              <a:ahLst/>
              <a:cxnLst/>
              <a:rect l="l" t="t" r="r" b="b"/>
              <a:pathLst>
                <a:path w="70484" h="44450">
                  <a:moveTo>
                    <a:pt x="62971" y="0"/>
                  </a:moveTo>
                  <a:lnTo>
                    <a:pt x="57390" y="0"/>
                  </a:lnTo>
                  <a:lnTo>
                    <a:pt x="55945" y="314"/>
                  </a:lnTo>
                  <a:lnTo>
                    <a:pt x="7633" y="21737"/>
                  </a:lnTo>
                  <a:lnTo>
                    <a:pt x="2335" y="24177"/>
                  </a:lnTo>
                  <a:lnTo>
                    <a:pt x="0" y="30218"/>
                  </a:lnTo>
                  <a:lnTo>
                    <a:pt x="4984" y="41433"/>
                  </a:lnTo>
                  <a:lnTo>
                    <a:pt x="8669" y="43841"/>
                  </a:lnTo>
                  <a:lnTo>
                    <a:pt x="12680" y="43841"/>
                  </a:lnTo>
                  <a:lnTo>
                    <a:pt x="14093" y="43841"/>
                  </a:lnTo>
                  <a:lnTo>
                    <a:pt x="15465" y="43548"/>
                  </a:lnTo>
                  <a:lnTo>
                    <a:pt x="66573" y="20899"/>
                  </a:lnTo>
                  <a:lnTo>
                    <a:pt x="68469" y="18889"/>
                  </a:lnTo>
                  <a:lnTo>
                    <a:pt x="70490" y="13727"/>
                  </a:lnTo>
                  <a:lnTo>
                    <a:pt x="70416" y="10921"/>
                  </a:lnTo>
                  <a:lnTo>
                    <a:pt x="66657" y="2387"/>
                  </a:lnTo>
                  <a:lnTo>
                    <a:pt x="6297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9" name="object 66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7266553" y="5299964"/>
              <a:ext cx="81013" cy="56448"/>
            </a:xfrm>
            <a:prstGeom prst="rect">
              <a:avLst/>
            </a:prstGeom>
          </p:spPr>
        </p:pic>
        <p:sp>
          <p:nvSpPr>
            <p:cNvPr id="670" name="object 670"/>
            <p:cNvSpPr/>
            <p:nvPr/>
          </p:nvSpPr>
          <p:spPr>
            <a:xfrm>
              <a:off x="7271558" y="5304382"/>
              <a:ext cx="69850" cy="45720"/>
            </a:xfrm>
            <a:custGeom>
              <a:avLst/>
              <a:gdLst/>
              <a:ahLst/>
              <a:cxnLst/>
              <a:rect l="l" t="t" r="r" b="b"/>
              <a:pathLst>
                <a:path w="69850" h="45720">
                  <a:moveTo>
                    <a:pt x="62144" y="0"/>
                  </a:moveTo>
                  <a:lnTo>
                    <a:pt x="56511" y="0"/>
                  </a:lnTo>
                  <a:lnTo>
                    <a:pt x="54972" y="366"/>
                  </a:lnTo>
                  <a:lnTo>
                    <a:pt x="2104" y="26145"/>
                  </a:lnTo>
                  <a:lnTo>
                    <a:pt x="0" y="32281"/>
                  </a:lnTo>
                  <a:lnTo>
                    <a:pt x="5277" y="43160"/>
                  </a:lnTo>
                  <a:lnTo>
                    <a:pt x="8910" y="45443"/>
                  </a:lnTo>
                  <a:lnTo>
                    <a:pt x="12795" y="45443"/>
                  </a:lnTo>
                  <a:lnTo>
                    <a:pt x="14324" y="45443"/>
                  </a:lnTo>
                  <a:lnTo>
                    <a:pt x="15800" y="45098"/>
                  </a:lnTo>
                  <a:lnTo>
                    <a:pt x="66196" y="20627"/>
                  </a:lnTo>
                  <a:lnTo>
                    <a:pt x="68029" y="18564"/>
                  </a:lnTo>
                  <a:lnTo>
                    <a:pt x="69840" y="13329"/>
                  </a:lnTo>
                  <a:lnTo>
                    <a:pt x="69694" y="10523"/>
                  </a:lnTo>
                  <a:lnTo>
                    <a:pt x="65683" y="2198"/>
                  </a:lnTo>
                  <a:lnTo>
                    <a:pt x="62144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1" name="object 671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7244219" y="5254656"/>
              <a:ext cx="80311" cy="58040"/>
            </a:xfrm>
            <a:prstGeom prst="rect">
              <a:avLst/>
            </a:prstGeom>
          </p:spPr>
        </p:pic>
        <p:sp>
          <p:nvSpPr>
            <p:cNvPr id="672" name="object 672"/>
            <p:cNvSpPr/>
            <p:nvPr/>
          </p:nvSpPr>
          <p:spPr>
            <a:xfrm>
              <a:off x="7249224" y="5259096"/>
              <a:ext cx="69215" cy="47625"/>
            </a:xfrm>
            <a:custGeom>
              <a:avLst/>
              <a:gdLst/>
              <a:ahLst/>
              <a:cxnLst/>
              <a:rect l="l" t="t" r="r" b="b"/>
              <a:pathLst>
                <a:path w="69215" h="47625">
                  <a:moveTo>
                    <a:pt x="61181" y="0"/>
                  </a:moveTo>
                  <a:lnTo>
                    <a:pt x="55621" y="0"/>
                  </a:lnTo>
                  <a:lnTo>
                    <a:pt x="53914" y="408"/>
                  </a:lnTo>
                  <a:lnTo>
                    <a:pt x="1895" y="28051"/>
                  </a:lnTo>
                  <a:lnTo>
                    <a:pt x="0" y="34260"/>
                  </a:lnTo>
                  <a:lnTo>
                    <a:pt x="5612" y="44878"/>
                  </a:lnTo>
                  <a:lnTo>
                    <a:pt x="9130" y="47003"/>
                  </a:lnTo>
                  <a:lnTo>
                    <a:pt x="12910" y="47003"/>
                  </a:lnTo>
                  <a:lnTo>
                    <a:pt x="14554" y="47003"/>
                  </a:lnTo>
                  <a:lnTo>
                    <a:pt x="16135" y="46595"/>
                  </a:lnTo>
                  <a:lnTo>
                    <a:pt x="65767" y="20323"/>
                  </a:lnTo>
                  <a:lnTo>
                    <a:pt x="67516" y="18187"/>
                  </a:lnTo>
                  <a:lnTo>
                    <a:pt x="69128" y="12879"/>
                  </a:lnTo>
                  <a:lnTo>
                    <a:pt x="68877" y="10104"/>
                  </a:lnTo>
                  <a:lnTo>
                    <a:pt x="64668" y="2062"/>
                  </a:lnTo>
                  <a:lnTo>
                    <a:pt x="6118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3" name="object 673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7220366" y="5210196"/>
              <a:ext cx="79515" cy="59558"/>
            </a:xfrm>
            <a:prstGeom prst="rect">
              <a:avLst/>
            </a:prstGeom>
          </p:spPr>
        </p:pic>
        <p:sp>
          <p:nvSpPr>
            <p:cNvPr id="674" name="object 674"/>
            <p:cNvSpPr/>
            <p:nvPr/>
          </p:nvSpPr>
          <p:spPr>
            <a:xfrm>
              <a:off x="7225423" y="5214626"/>
              <a:ext cx="68580" cy="48895"/>
            </a:xfrm>
            <a:custGeom>
              <a:avLst/>
              <a:gdLst/>
              <a:ahLst/>
              <a:cxnLst/>
              <a:rect l="l" t="t" r="r" b="b"/>
              <a:pathLst>
                <a:path w="68579" h="48895">
                  <a:moveTo>
                    <a:pt x="60197" y="0"/>
                  </a:moveTo>
                  <a:lnTo>
                    <a:pt x="54595" y="0"/>
                  </a:lnTo>
                  <a:lnTo>
                    <a:pt x="52783" y="471"/>
                  </a:lnTo>
                  <a:lnTo>
                    <a:pt x="1633" y="29999"/>
                  </a:lnTo>
                  <a:lnTo>
                    <a:pt x="0" y="36250"/>
                  </a:lnTo>
                  <a:lnTo>
                    <a:pt x="5895" y="46543"/>
                  </a:lnTo>
                  <a:lnTo>
                    <a:pt x="9329" y="48543"/>
                  </a:lnTo>
                  <a:lnTo>
                    <a:pt x="12994" y="48543"/>
                  </a:lnTo>
                  <a:lnTo>
                    <a:pt x="14743" y="48543"/>
                  </a:lnTo>
                  <a:lnTo>
                    <a:pt x="16449" y="48061"/>
                  </a:lnTo>
                  <a:lnTo>
                    <a:pt x="65212" y="20030"/>
                  </a:lnTo>
                  <a:lnTo>
                    <a:pt x="66888" y="17831"/>
                  </a:lnTo>
                  <a:lnTo>
                    <a:pt x="68322" y="12481"/>
                  </a:lnTo>
                  <a:lnTo>
                    <a:pt x="67987" y="9706"/>
                  </a:lnTo>
                  <a:lnTo>
                    <a:pt x="63537" y="1884"/>
                  </a:lnTo>
                  <a:lnTo>
                    <a:pt x="6019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5" name="object 67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7195100" y="5166628"/>
              <a:ext cx="78615" cy="61034"/>
            </a:xfrm>
            <a:prstGeom prst="rect">
              <a:avLst/>
            </a:prstGeom>
          </p:spPr>
        </p:pic>
        <p:sp>
          <p:nvSpPr>
            <p:cNvPr id="676" name="object 676"/>
            <p:cNvSpPr/>
            <p:nvPr/>
          </p:nvSpPr>
          <p:spPr>
            <a:xfrm>
              <a:off x="7200105" y="5171057"/>
              <a:ext cx="67945" cy="50165"/>
            </a:xfrm>
            <a:custGeom>
              <a:avLst/>
              <a:gdLst/>
              <a:ahLst/>
              <a:cxnLst/>
              <a:rect l="l" t="t" r="r" b="b"/>
              <a:pathLst>
                <a:path w="67945" h="50164">
                  <a:moveTo>
                    <a:pt x="59150" y="0"/>
                  </a:moveTo>
                  <a:lnTo>
                    <a:pt x="53579" y="0"/>
                  </a:lnTo>
                  <a:lnTo>
                    <a:pt x="51652" y="554"/>
                  </a:lnTo>
                  <a:lnTo>
                    <a:pt x="1434" y="31894"/>
                  </a:lnTo>
                  <a:lnTo>
                    <a:pt x="0" y="38229"/>
                  </a:lnTo>
                  <a:lnTo>
                    <a:pt x="6198" y="48166"/>
                  </a:lnTo>
                  <a:lnTo>
                    <a:pt x="9580" y="50040"/>
                  </a:lnTo>
                  <a:lnTo>
                    <a:pt x="13088" y="50040"/>
                  </a:lnTo>
                  <a:lnTo>
                    <a:pt x="14962" y="50040"/>
                  </a:lnTo>
                  <a:lnTo>
                    <a:pt x="16784" y="49495"/>
                  </a:lnTo>
                  <a:lnTo>
                    <a:pt x="64626" y="19716"/>
                  </a:lnTo>
                  <a:lnTo>
                    <a:pt x="66238" y="17475"/>
                  </a:lnTo>
                  <a:lnTo>
                    <a:pt x="67495" y="12051"/>
                  </a:lnTo>
                  <a:lnTo>
                    <a:pt x="67045" y="9287"/>
                  </a:lnTo>
                  <a:lnTo>
                    <a:pt x="62406" y="1780"/>
                  </a:lnTo>
                  <a:lnTo>
                    <a:pt x="5915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7" name="object 67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7168378" y="5123990"/>
              <a:ext cx="77620" cy="62458"/>
            </a:xfrm>
            <a:prstGeom prst="rect">
              <a:avLst/>
            </a:prstGeom>
          </p:spPr>
        </p:pic>
        <p:sp>
          <p:nvSpPr>
            <p:cNvPr id="678" name="object 678"/>
            <p:cNvSpPr/>
            <p:nvPr/>
          </p:nvSpPr>
          <p:spPr>
            <a:xfrm>
              <a:off x="7173394" y="5128409"/>
              <a:ext cx="66675" cy="52069"/>
            </a:xfrm>
            <a:custGeom>
              <a:avLst/>
              <a:gdLst/>
              <a:ahLst/>
              <a:cxnLst/>
              <a:rect l="l" t="t" r="r" b="b"/>
              <a:pathLst>
                <a:path w="66675" h="52070">
                  <a:moveTo>
                    <a:pt x="57977" y="0"/>
                  </a:moveTo>
                  <a:lnTo>
                    <a:pt x="52417" y="0"/>
                  </a:lnTo>
                  <a:lnTo>
                    <a:pt x="50375" y="628"/>
                  </a:lnTo>
                  <a:lnTo>
                    <a:pt x="5989" y="30480"/>
                  </a:lnTo>
                  <a:lnTo>
                    <a:pt x="1204" y="33789"/>
                  </a:lnTo>
                  <a:lnTo>
                    <a:pt x="0" y="40155"/>
                  </a:lnTo>
                  <a:lnTo>
                    <a:pt x="6460" y="49799"/>
                  </a:lnTo>
                  <a:lnTo>
                    <a:pt x="9706" y="51516"/>
                  </a:lnTo>
                  <a:lnTo>
                    <a:pt x="13109" y="51516"/>
                  </a:lnTo>
                  <a:lnTo>
                    <a:pt x="15119" y="51516"/>
                  </a:lnTo>
                  <a:lnTo>
                    <a:pt x="17057" y="50909"/>
                  </a:lnTo>
                  <a:lnTo>
                    <a:pt x="63924" y="19413"/>
                  </a:lnTo>
                  <a:lnTo>
                    <a:pt x="65443" y="17109"/>
                  </a:lnTo>
                  <a:lnTo>
                    <a:pt x="66511" y="11664"/>
                  </a:lnTo>
                  <a:lnTo>
                    <a:pt x="65966" y="8900"/>
                  </a:lnTo>
                  <a:lnTo>
                    <a:pt x="61160" y="1685"/>
                  </a:lnTo>
                  <a:lnTo>
                    <a:pt x="5797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9" name="object 67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7140275" y="5082347"/>
              <a:ext cx="76521" cy="63820"/>
            </a:xfrm>
            <a:prstGeom prst="rect">
              <a:avLst/>
            </a:prstGeom>
          </p:spPr>
        </p:pic>
        <p:sp>
          <p:nvSpPr>
            <p:cNvPr id="680" name="object 680"/>
            <p:cNvSpPr/>
            <p:nvPr/>
          </p:nvSpPr>
          <p:spPr>
            <a:xfrm>
              <a:off x="7145269" y="5086787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40" h="53339">
                  <a:moveTo>
                    <a:pt x="56815" y="0"/>
                  </a:moveTo>
                  <a:lnTo>
                    <a:pt x="51244" y="0"/>
                  </a:lnTo>
                  <a:lnTo>
                    <a:pt x="49087" y="680"/>
                  </a:lnTo>
                  <a:lnTo>
                    <a:pt x="973" y="35611"/>
                  </a:lnTo>
                  <a:lnTo>
                    <a:pt x="0" y="41998"/>
                  </a:lnTo>
                  <a:lnTo>
                    <a:pt x="6711" y="51307"/>
                  </a:lnTo>
                  <a:lnTo>
                    <a:pt x="9894" y="52919"/>
                  </a:lnTo>
                  <a:lnTo>
                    <a:pt x="13182" y="52919"/>
                  </a:lnTo>
                  <a:lnTo>
                    <a:pt x="15297" y="52919"/>
                  </a:lnTo>
                  <a:lnTo>
                    <a:pt x="17318" y="52249"/>
                  </a:lnTo>
                  <a:lnTo>
                    <a:pt x="63139" y="19057"/>
                  </a:lnTo>
                  <a:lnTo>
                    <a:pt x="64615" y="16711"/>
                  </a:lnTo>
                  <a:lnTo>
                    <a:pt x="65484" y="11224"/>
                  </a:lnTo>
                  <a:lnTo>
                    <a:pt x="64846" y="8481"/>
                  </a:lnTo>
                  <a:lnTo>
                    <a:pt x="59830" y="1528"/>
                  </a:lnTo>
                  <a:lnTo>
                    <a:pt x="5681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1" name="object 681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7110789" y="5041762"/>
              <a:ext cx="75348" cy="65118"/>
            </a:xfrm>
            <a:prstGeom prst="rect">
              <a:avLst/>
            </a:prstGeom>
          </p:spPr>
        </p:pic>
        <p:sp>
          <p:nvSpPr>
            <p:cNvPr id="682" name="object 682"/>
            <p:cNvSpPr/>
            <p:nvPr/>
          </p:nvSpPr>
          <p:spPr>
            <a:xfrm>
              <a:off x="7115751" y="5046191"/>
              <a:ext cx="64769" cy="54610"/>
            </a:xfrm>
            <a:custGeom>
              <a:avLst/>
              <a:gdLst/>
              <a:ahLst/>
              <a:cxnLst/>
              <a:rect l="l" t="t" r="r" b="b"/>
              <a:pathLst>
                <a:path w="64770" h="54610">
                  <a:moveTo>
                    <a:pt x="55537" y="0"/>
                  </a:moveTo>
                  <a:lnTo>
                    <a:pt x="50008" y="0"/>
                  </a:lnTo>
                  <a:lnTo>
                    <a:pt x="47726" y="764"/>
                  </a:lnTo>
                  <a:lnTo>
                    <a:pt x="774" y="37412"/>
                  </a:lnTo>
                  <a:lnTo>
                    <a:pt x="0" y="43873"/>
                  </a:lnTo>
                  <a:lnTo>
                    <a:pt x="6931" y="52794"/>
                  </a:lnTo>
                  <a:lnTo>
                    <a:pt x="10020" y="54312"/>
                  </a:lnTo>
                  <a:lnTo>
                    <a:pt x="13193" y="54312"/>
                  </a:lnTo>
                  <a:lnTo>
                    <a:pt x="15475" y="54312"/>
                  </a:lnTo>
                  <a:lnTo>
                    <a:pt x="17580" y="53569"/>
                  </a:lnTo>
                  <a:lnTo>
                    <a:pt x="19392" y="52040"/>
                  </a:lnTo>
                  <a:lnTo>
                    <a:pt x="62343" y="18711"/>
                  </a:lnTo>
                  <a:lnTo>
                    <a:pt x="63683" y="16313"/>
                  </a:lnTo>
                  <a:lnTo>
                    <a:pt x="64375" y="10816"/>
                  </a:lnTo>
                  <a:lnTo>
                    <a:pt x="63631" y="8073"/>
                  </a:lnTo>
                  <a:lnTo>
                    <a:pt x="58469" y="1403"/>
                  </a:lnTo>
                  <a:lnTo>
                    <a:pt x="5553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3" name="object 683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7079994" y="5002255"/>
              <a:ext cx="74071" cy="66353"/>
            </a:xfrm>
            <a:prstGeom prst="rect">
              <a:avLst/>
            </a:prstGeom>
          </p:spPr>
        </p:pic>
        <p:sp>
          <p:nvSpPr>
            <p:cNvPr id="684" name="object 684"/>
            <p:cNvSpPr/>
            <p:nvPr/>
          </p:nvSpPr>
          <p:spPr>
            <a:xfrm>
              <a:off x="7084904" y="5006685"/>
              <a:ext cx="63500" cy="55880"/>
            </a:xfrm>
            <a:custGeom>
              <a:avLst/>
              <a:gdLst/>
              <a:ahLst/>
              <a:cxnLst/>
              <a:rect l="l" t="t" r="r" b="b"/>
              <a:pathLst>
                <a:path w="63500" h="55879">
                  <a:moveTo>
                    <a:pt x="54218" y="0"/>
                  </a:moveTo>
                  <a:lnTo>
                    <a:pt x="48721" y="0"/>
                  </a:lnTo>
                  <a:lnTo>
                    <a:pt x="46302" y="869"/>
                  </a:lnTo>
                  <a:lnTo>
                    <a:pt x="554" y="39202"/>
                  </a:lnTo>
                  <a:lnTo>
                    <a:pt x="0" y="45674"/>
                  </a:lnTo>
                  <a:lnTo>
                    <a:pt x="7214" y="54312"/>
                  </a:lnTo>
                  <a:lnTo>
                    <a:pt x="10125" y="55663"/>
                  </a:lnTo>
                  <a:lnTo>
                    <a:pt x="13214" y="55663"/>
                  </a:lnTo>
                  <a:lnTo>
                    <a:pt x="15612" y="55663"/>
                  </a:lnTo>
                  <a:lnTo>
                    <a:pt x="17821" y="54846"/>
                  </a:lnTo>
                  <a:lnTo>
                    <a:pt x="19685" y="53181"/>
                  </a:lnTo>
                  <a:lnTo>
                    <a:pt x="61422" y="18376"/>
                  </a:lnTo>
                  <a:lnTo>
                    <a:pt x="62689" y="15915"/>
                  </a:lnTo>
                  <a:lnTo>
                    <a:pt x="63191" y="10376"/>
                  </a:lnTo>
                  <a:lnTo>
                    <a:pt x="62343" y="7685"/>
                  </a:lnTo>
                  <a:lnTo>
                    <a:pt x="57045" y="1319"/>
                  </a:lnTo>
                  <a:lnTo>
                    <a:pt x="5421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5" name="object 685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7047879" y="4963891"/>
              <a:ext cx="72720" cy="67537"/>
            </a:xfrm>
            <a:prstGeom prst="rect">
              <a:avLst/>
            </a:prstGeom>
          </p:spPr>
        </p:pic>
        <p:sp>
          <p:nvSpPr>
            <p:cNvPr id="686" name="object 686"/>
            <p:cNvSpPr/>
            <p:nvPr/>
          </p:nvSpPr>
          <p:spPr>
            <a:xfrm>
              <a:off x="7052779" y="4968319"/>
              <a:ext cx="62230" cy="57150"/>
            </a:xfrm>
            <a:custGeom>
              <a:avLst/>
              <a:gdLst/>
              <a:ahLst/>
              <a:cxnLst/>
              <a:rect l="l" t="t" r="r" b="b"/>
              <a:pathLst>
                <a:path w="62229" h="57150">
                  <a:moveTo>
                    <a:pt x="52857" y="0"/>
                  </a:moveTo>
                  <a:lnTo>
                    <a:pt x="47328" y="0"/>
                  </a:lnTo>
                  <a:lnTo>
                    <a:pt x="44783" y="963"/>
                  </a:lnTo>
                  <a:lnTo>
                    <a:pt x="4607" y="37014"/>
                  </a:lnTo>
                  <a:lnTo>
                    <a:pt x="314" y="40972"/>
                  </a:lnTo>
                  <a:lnTo>
                    <a:pt x="0" y="47443"/>
                  </a:lnTo>
                  <a:lnTo>
                    <a:pt x="7402" y="55726"/>
                  </a:lnTo>
                  <a:lnTo>
                    <a:pt x="10240" y="56972"/>
                  </a:lnTo>
                  <a:lnTo>
                    <a:pt x="13172" y="56972"/>
                  </a:lnTo>
                  <a:lnTo>
                    <a:pt x="15664" y="56972"/>
                  </a:lnTo>
                  <a:lnTo>
                    <a:pt x="18072" y="56029"/>
                  </a:lnTo>
                  <a:lnTo>
                    <a:pt x="19947" y="54239"/>
                  </a:lnTo>
                  <a:lnTo>
                    <a:pt x="60427" y="18020"/>
                  </a:lnTo>
                  <a:lnTo>
                    <a:pt x="61621" y="15528"/>
                  </a:lnTo>
                  <a:lnTo>
                    <a:pt x="61903" y="9947"/>
                  </a:lnTo>
                  <a:lnTo>
                    <a:pt x="60982" y="7308"/>
                  </a:lnTo>
                  <a:lnTo>
                    <a:pt x="55527" y="1183"/>
                  </a:lnTo>
                  <a:lnTo>
                    <a:pt x="5285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7" name="object 687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7014529" y="4926718"/>
              <a:ext cx="71264" cy="68657"/>
            </a:xfrm>
            <a:prstGeom prst="rect">
              <a:avLst/>
            </a:prstGeom>
          </p:spPr>
        </p:pic>
        <p:sp>
          <p:nvSpPr>
            <p:cNvPr id="688" name="object 688"/>
            <p:cNvSpPr/>
            <p:nvPr/>
          </p:nvSpPr>
          <p:spPr>
            <a:xfrm>
              <a:off x="7019409" y="4931148"/>
              <a:ext cx="60960" cy="58419"/>
            </a:xfrm>
            <a:custGeom>
              <a:avLst/>
              <a:gdLst/>
              <a:ahLst/>
              <a:cxnLst/>
              <a:rect l="l" t="t" r="r" b="b"/>
              <a:pathLst>
                <a:path w="60959" h="58420">
                  <a:moveTo>
                    <a:pt x="51359" y="0"/>
                  </a:moveTo>
                  <a:lnTo>
                    <a:pt x="45852" y="0"/>
                  </a:lnTo>
                  <a:lnTo>
                    <a:pt x="43234" y="1047"/>
                  </a:lnTo>
                  <a:lnTo>
                    <a:pt x="4230" y="38574"/>
                  </a:lnTo>
                  <a:lnTo>
                    <a:pt x="83" y="42668"/>
                  </a:lnTo>
                  <a:lnTo>
                    <a:pt x="0" y="49171"/>
                  </a:lnTo>
                  <a:lnTo>
                    <a:pt x="7580" y="57087"/>
                  </a:lnTo>
                  <a:lnTo>
                    <a:pt x="10324" y="58239"/>
                  </a:lnTo>
                  <a:lnTo>
                    <a:pt x="13109" y="58239"/>
                  </a:lnTo>
                  <a:lnTo>
                    <a:pt x="15790" y="58239"/>
                  </a:lnTo>
                  <a:lnTo>
                    <a:pt x="18250" y="57202"/>
                  </a:lnTo>
                  <a:lnTo>
                    <a:pt x="20135" y="55265"/>
                  </a:lnTo>
                  <a:lnTo>
                    <a:pt x="59338" y="17632"/>
                  </a:lnTo>
                  <a:lnTo>
                    <a:pt x="60437" y="15099"/>
                  </a:lnTo>
                  <a:lnTo>
                    <a:pt x="60553" y="9549"/>
                  </a:lnTo>
                  <a:lnTo>
                    <a:pt x="59547" y="6921"/>
                  </a:lnTo>
                  <a:lnTo>
                    <a:pt x="53956" y="1109"/>
                  </a:lnTo>
                  <a:lnTo>
                    <a:pt x="5135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9" name="object 689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6979745" y="4890783"/>
              <a:ext cx="70217" cy="69798"/>
            </a:xfrm>
            <a:prstGeom prst="rect">
              <a:avLst/>
            </a:prstGeom>
          </p:spPr>
        </p:pic>
        <p:sp>
          <p:nvSpPr>
            <p:cNvPr id="690" name="object 690"/>
            <p:cNvSpPr/>
            <p:nvPr/>
          </p:nvSpPr>
          <p:spPr>
            <a:xfrm>
              <a:off x="6984645" y="4895222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50008" y="0"/>
                  </a:moveTo>
                  <a:lnTo>
                    <a:pt x="44469" y="0"/>
                  </a:lnTo>
                  <a:lnTo>
                    <a:pt x="41747" y="1151"/>
                  </a:lnTo>
                  <a:lnTo>
                    <a:pt x="3999" y="40082"/>
                  </a:lnTo>
                  <a:lnTo>
                    <a:pt x="0" y="44344"/>
                  </a:lnTo>
                  <a:lnTo>
                    <a:pt x="146" y="50836"/>
                  </a:lnTo>
                  <a:lnTo>
                    <a:pt x="7936" y="58396"/>
                  </a:lnTo>
                  <a:lnTo>
                    <a:pt x="10523" y="59432"/>
                  </a:lnTo>
                  <a:lnTo>
                    <a:pt x="13235" y="59432"/>
                  </a:lnTo>
                  <a:lnTo>
                    <a:pt x="16030" y="59432"/>
                  </a:lnTo>
                  <a:lnTo>
                    <a:pt x="18575" y="58343"/>
                  </a:lnTo>
                  <a:lnTo>
                    <a:pt x="20491" y="56218"/>
                  </a:lnTo>
                  <a:lnTo>
                    <a:pt x="58364" y="17266"/>
                  </a:lnTo>
                  <a:lnTo>
                    <a:pt x="59369" y="14669"/>
                  </a:lnTo>
                  <a:lnTo>
                    <a:pt x="59275" y="9109"/>
                  </a:lnTo>
                  <a:lnTo>
                    <a:pt x="58165" y="6533"/>
                  </a:lnTo>
                  <a:lnTo>
                    <a:pt x="52521" y="994"/>
                  </a:lnTo>
                  <a:lnTo>
                    <a:pt x="5000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1" name="object 691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6943725" y="4856124"/>
              <a:ext cx="69233" cy="71086"/>
            </a:xfrm>
            <a:prstGeom prst="rect">
              <a:avLst/>
            </a:prstGeom>
          </p:spPr>
        </p:pic>
        <p:sp>
          <p:nvSpPr>
            <p:cNvPr id="692" name="object 692"/>
            <p:cNvSpPr/>
            <p:nvPr/>
          </p:nvSpPr>
          <p:spPr>
            <a:xfrm>
              <a:off x="6948646" y="4860543"/>
              <a:ext cx="58419" cy="60960"/>
            </a:xfrm>
            <a:custGeom>
              <a:avLst/>
              <a:gdLst/>
              <a:ahLst/>
              <a:cxnLst/>
              <a:rect l="l" t="t" r="r" b="b"/>
              <a:pathLst>
                <a:path w="58420" h="60960">
                  <a:moveTo>
                    <a:pt x="48637" y="0"/>
                  </a:moveTo>
                  <a:lnTo>
                    <a:pt x="43171" y="0"/>
                  </a:lnTo>
                  <a:lnTo>
                    <a:pt x="40291" y="1277"/>
                  </a:lnTo>
                  <a:lnTo>
                    <a:pt x="3853" y="41600"/>
                  </a:lnTo>
                  <a:lnTo>
                    <a:pt x="0" y="45988"/>
                  </a:lnTo>
                  <a:lnTo>
                    <a:pt x="356" y="52469"/>
                  </a:lnTo>
                  <a:lnTo>
                    <a:pt x="8313" y="59663"/>
                  </a:lnTo>
                  <a:lnTo>
                    <a:pt x="10764" y="60615"/>
                  </a:lnTo>
                  <a:lnTo>
                    <a:pt x="13360" y="60615"/>
                  </a:lnTo>
                  <a:lnTo>
                    <a:pt x="16261" y="60615"/>
                  </a:lnTo>
                  <a:lnTo>
                    <a:pt x="18962" y="59390"/>
                  </a:lnTo>
                  <a:lnTo>
                    <a:pt x="20889" y="57150"/>
                  </a:lnTo>
                  <a:lnTo>
                    <a:pt x="57349" y="16879"/>
                  </a:lnTo>
                  <a:lnTo>
                    <a:pt x="58301" y="14250"/>
                  </a:lnTo>
                  <a:lnTo>
                    <a:pt x="58019" y="8701"/>
                  </a:lnTo>
                  <a:lnTo>
                    <a:pt x="56815" y="6156"/>
                  </a:lnTo>
                  <a:lnTo>
                    <a:pt x="51045" y="931"/>
                  </a:lnTo>
                  <a:lnTo>
                    <a:pt x="4863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3" name="object 69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6906533" y="4822784"/>
              <a:ext cx="68165" cy="72343"/>
            </a:xfrm>
            <a:prstGeom prst="rect">
              <a:avLst/>
            </a:prstGeom>
          </p:spPr>
        </p:pic>
        <p:sp>
          <p:nvSpPr>
            <p:cNvPr id="694" name="object 694"/>
            <p:cNvSpPr/>
            <p:nvPr/>
          </p:nvSpPr>
          <p:spPr>
            <a:xfrm>
              <a:off x="6911485" y="4827203"/>
              <a:ext cx="57785" cy="62230"/>
            </a:xfrm>
            <a:custGeom>
              <a:avLst/>
              <a:gdLst/>
              <a:ahLst/>
              <a:cxnLst/>
              <a:rect l="l" t="t" r="r" b="b"/>
              <a:pathLst>
                <a:path w="57784" h="62229">
                  <a:moveTo>
                    <a:pt x="47307" y="0"/>
                  </a:moveTo>
                  <a:lnTo>
                    <a:pt x="41757" y="0"/>
                  </a:lnTo>
                  <a:lnTo>
                    <a:pt x="38794" y="1382"/>
                  </a:lnTo>
                  <a:lnTo>
                    <a:pt x="0" y="47569"/>
                  </a:lnTo>
                  <a:lnTo>
                    <a:pt x="586" y="54050"/>
                  </a:lnTo>
                  <a:lnTo>
                    <a:pt x="8680" y="60877"/>
                  </a:lnTo>
                  <a:lnTo>
                    <a:pt x="11088" y="61746"/>
                  </a:lnTo>
                  <a:lnTo>
                    <a:pt x="13517" y="61746"/>
                  </a:lnTo>
                  <a:lnTo>
                    <a:pt x="16554" y="61746"/>
                  </a:lnTo>
                  <a:lnTo>
                    <a:pt x="19371" y="60417"/>
                  </a:lnTo>
                  <a:lnTo>
                    <a:pt x="21287" y="57998"/>
                  </a:lnTo>
                  <a:lnTo>
                    <a:pt x="56312" y="16491"/>
                  </a:lnTo>
                  <a:lnTo>
                    <a:pt x="57160" y="13832"/>
                  </a:lnTo>
                  <a:lnTo>
                    <a:pt x="56689" y="8303"/>
                  </a:lnTo>
                  <a:lnTo>
                    <a:pt x="55401" y="5790"/>
                  </a:lnTo>
                  <a:lnTo>
                    <a:pt x="49527" y="827"/>
                  </a:lnTo>
                  <a:lnTo>
                    <a:pt x="4730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5" name="object 695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6868303" y="4790796"/>
              <a:ext cx="67045" cy="73526"/>
            </a:xfrm>
            <a:prstGeom prst="rect">
              <a:avLst/>
            </a:prstGeom>
          </p:spPr>
        </p:pic>
        <p:sp>
          <p:nvSpPr>
            <p:cNvPr id="696" name="object 696"/>
            <p:cNvSpPr/>
            <p:nvPr/>
          </p:nvSpPr>
          <p:spPr>
            <a:xfrm>
              <a:off x="6873288" y="4795225"/>
              <a:ext cx="56515" cy="62865"/>
            </a:xfrm>
            <a:custGeom>
              <a:avLst/>
              <a:gdLst/>
              <a:ahLst/>
              <a:cxnLst/>
              <a:rect l="l" t="t" r="r" b="b"/>
              <a:pathLst>
                <a:path w="56515" h="62864">
                  <a:moveTo>
                    <a:pt x="45799" y="0"/>
                  </a:moveTo>
                  <a:lnTo>
                    <a:pt x="40271" y="0"/>
                  </a:lnTo>
                  <a:lnTo>
                    <a:pt x="37223" y="1497"/>
                  </a:lnTo>
                  <a:lnTo>
                    <a:pt x="0" y="49108"/>
                  </a:lnTo>
                  <a:lnTo>
                    <a:pt x="816" y="55558"/>
                  </a:lnTo>
                  <a:lnTo>
                    <a:pt x="9046" y="62071"/>
                  </a:lnTo>
                  <a:lnTo>
                    <a:pt x="11266" y="62814"/>
                  </a:lnTo>
                  <a:lnTo>
                    <a:pt x="13612" y="62814"/>
                  </a:lnTo>
                  <a:lnTo>
                    <a:pt x="16795" y="62814"/>
                  </a:lnTo>
                  <a:lnTo>
                    <a:pt x="19706" y="61380"/>
                  </a:lnTo>
                  <a:lnTo>
                    <a:pt x="21611" y="58794"/>
                  </a:lnTo>
                  <a:lnTo>
                    <a:pt x="55181" y="16083"/>
                  </a:lnTo>
                  <a:lnTo>
                    <a:pt x="55945" y="13392"/>
                  </a:lnTo>
                  <a:lnTo>
                    <a:pt x="55265" y="7874"/>
                  </a:lnTo>
                  <a:lnTo>
                    <a:pt x="53893" y="5444"/>
                  </a:lnTo>
                  <a:lnTo>
                    <a:pt x="47967" y="732"/>
                  </a:lnTo>
                  <a:lnTo>
                    <a:pt x="4579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7" name="object 697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828975" y="4760210"/>
              <a:ext cx="65840" cy="74625"/>
            </a:xfrm>
            <a:prstGeom prst="rect">
              <a:avLst/>
            </a:prstGeom>
          </p:spPr>
        </p:pic>
        <p:sp>
          <p:nvSpPr>
            <p:cNvPr id="698" name="object 698"/>
            <p:cNvSpPr/>
            <p:nvPr/>
          </p:nvSpPr>
          <p:spPr>
            <a:xfrm>
              <a:off x="6834032" y="4764650"/>
              <a:ext cx="55244" cy="64135"/>
            </a:xfrm>
            <a:custGeom>
              <a:avLst/>
              <a:gdLst/>
              <a:ahLst/>
              <a:cxnLst/>
              <a:rect l="l" t="t" r="r" b="b"/>
              <a:pathLst>
                <a:path w="55245" h="64135">
                  <a:moveTo>
                    <a:pt x="44291" y="0"/>
                  </a:moveTo>
                  <a:lnTo>
                    <a:pt x="38826" y="0"/>
                  </a:lnTo>
                  <a:lnTo>
                    <a:pt x="35590" y="1643"/>
                  </a:lnTo>
                  <a:lnTo>
                    <a:pt x="3371" y="45841"/>
                  </a:lnTo>
                  <a:lnTo>
                    <a:pt x="0" y="50605"/>
                  </a:lnTo>
                  <a:lnTo>
                    <a:pt x="1005" y="57034"/>
                  </a:lnTo>
                  <a:lnTo>
                    <a:pt x="9371" y="63149"/>
                  </a:lnTo>
                  <a:lnTo>
                    <a:pt x="11497" y="63830"/>
                  </a:lnTo>
                  <a:lnTo>
                    <a:pt x="13727" y="63830"/>
                  </a:lnTo>
                  <a:lnTo>
                    <a:pt x="17015" y="63830"/>
                  </a:lnTo>
                  <a:lnTo>
                    <a:pt x="20051" y="62270"/>
                  </a:lnTo>
                  <a:lnTo>
                    <a:pt x="21926" y="59526"/>
                  </a:lnTo>
                  <a:lnTo>
                    <a:pt x="53998" y="15664"/>
                  </a:lnTo>
                  <a:lnTo>
                    <a:pt x="54647" y="12973"/>
                  </a:lnTo>
                  <a:lnTo>
                    <a:pt x="53788" y="7465"/>
                  </a:lnTo>
                  <a:lnTo>
                    <a:pt x="52343" y="5078"/>
                  </a:lnTo>
                  <a:lnTo>
                    <a:pt x="46323" y="670"/>
                  </a:lnTo>
                  <a:lnTo>
                    <a:pt x="4429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9" name="object 699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788725" y="4731080"/>
              <a:ext cx="64532" cy="75652"/>
            </a:xfrm>
            <a:prstGeom prst="rect">
              <a:avLst/>
            </a:prstGeom>
          </p:spPr>
        </p:pic>
        <p:sp>
          <p:nvSpPr>
            <p:cNvPr id="700" name="object 700"/>
            <p:cNvSpPr/>
            <p:nvPr/>
          </p:nvSpPr>
          <p:spPr>
            <a:xfrm>
              <a:off x="6793761" y="4735520"/>
              <a:ext cx="53340" cy="65405"/>
            </a:xfrm>
            <a:custGeom>
              <a:avLst/>
              <a:gdLst/>
              <a:ahLst/>
              <a:cxnLst/>
              <a:rect l="l" t="t" r="r" b="b"/>
              <a:pathLst>
                <a:path w="53340" h="65404">
                  <a:moveTo>
                    <a:pt x="42721" y="0"/>
                  </a:moveTo>
                  <a:lnTo>
                    <a:pt x="37244" y="0"/>
                  </a:lnTo>
                  <a:lnTo>
                    <a:pt x="33978" y="1738"/>
                  </a:lnTo>
                  <a:lnTo>
                    <a:pt x="3193" y="47171"/>
                  </a:lnTo>
                  <a:lnTo>
                    <a:pt x="0" y="52029"/>
                  </a:lnTo>
                  <a:lnTo>
                    <a:pt x="1266" y="58406"/>
                  </a:lnTo>
                  <a:lnTo>
                    <a:pt x="9685" y="64144"/>
                  </a:lnTo>
                  <a:lnTo>
                    <a:pt x="11737" y="64783"/>
                  </a:lnTo>
                  <a:lnTo>
                    <a:pt x="13800" y="64783"/>
                  </a:lnTo>
                  <a:lnTo>
                    <a:pt x="17266" y="64783"/>
                  </a:lnTo>
                  <a:lnTo>
                    <a:pt x="20376" y="63097"/>
                  </a:lnTo>
                  <a:lnTo>
                    <a:pt x="22250" y="60176"/>
                  </a:lnTo>
                  <a:lnTo>
                    <a:pt x="52762" y="15235"/>
                  </a:lnTo>
                  <a:lnTo>
                    <a:pt x="53317" y="12502"/>
                  </a:lnTo>
                  <a:lnTo>
                    <a:pt x="52249" y="7046"/>
                  </a:lnTo>
                  <a:lnTo>
                    <a:pt x="50731" y="4711"/>
                  </a:lnTo>
                  <a:lnTo>
                    <a:pt x="44668" y="575"/>
                  </a:lnTo>
                  <a:lnTo>
                    <a:pt x="4272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1" name="object 701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747501" y="4703416"/>
              <a:ext cx="63149" cy="76584"/>
            </a:xfrm>
            <a:prstGeom prst="rect">
              <a:avLst/>
            </a:prstGeom>
          </p:spPr>
        </p:pic>
        <p:sp>
          <p:nvSpPr>
            <p:cNvPr id="702" name="object 702"/>
            <p:cNvSpPr/>
            <p:nvPr/>
          </p:nvSpPr>
          <p:spPr>
            <a:xfrm>
              <a:off x="6752579" y="4707856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70" h="66039">
                  <a:moveTo>
                    <a:pt x="41087" y="0"/>
                  </a:moveTo>
                  <a:lnTo>
                    <a:pt x="35590" y="0"/>
                  </a:lnTo>
                  <a:lnTo>
                    <a:pt x="32250" y="1832"/>
                  </a:lnTo>
                  <a:lnTo>
                    <a:pt x="3036" y="48438"/>
                  </a:lnTo>
                  <a:lnTo>
                    <a:pt x="0" y="53443"/>
                  </a:lnTo>
                  <a:lnTo>
                    <a:pt x="1465" y="59757"/>
                  </a:lnTo>
                  <a:lnTo>
                    <a:pt x="9999" y="65139"/>
                  </a:lnTo>
                  <a:lnTo>
                    <a:pt x="11905" y="65673"/>
                  </a:lnTo>
                  <a:lnTo>
                    <a:pt x="13863" y="65673"/>
                  </a:lnTo>
                  <a:lnTo>
                    <a:pt x="17465" y="65673"/>
                  </a:lnTo>
                  <a:lnTo>
                    <a:pt x="20669" y="63893"/>
                  </a:lnTo>
                  <a:lnTo>
                    <a:pt x="22480" y="60783"/>
                  </a:lnTo>
                  <a:lnTo>
                    <a:pt x="51422" y="14795"/>
                  </a:lnTo>
                  <a:lnTo>
                    <a:pt x="51872" y="12051"/>
                  </a:lnTo>
                  <a:lnTo>
                    <a:pt x="50637" y="6649"/>
                  </a:lnTo>
                  <a:lnTo>
                    <a:pt x="49024" y="4355"/>
                  </a:lnTo>
                  <a:lnTo>
                    <a:pt x="42941" y="502"/>
                  </a:lnTo>
                  <a:lnTo>
                    <a:pt x="410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3" name="object 703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6705429" y="4677240"/>
              <a:ext cx="61683" cy="77484"/>
            </a:xfrm>
            <a:prstGeom prst="rect">
              <a:avLst/>
            </a:prstGeom>
          </p:spPr>
        </p:pic>
        <p:sp>
          <p:nvSpPr>
            <p:cNvPr id="704" name="object 704"/>
            <p:cNvSpPr/>
            <p:nvPr/>
          </p:nvSpPr>
          <p:spPr>
            <a:xfrm>
              <a:off x="6710476" y="4681668"/>
              <a:ext cx="50800" cy="66675"/>
            </a:xfrm>
            <a:custGeom>
              <a:avLst/>
              <a:gdLst/>
              <a:ahLst/>
              <a:cxnLst/>
              <a:rect l="l" t="t" r="r" b="b"/>
              <a:pathLst>
                <a:path w="50800" h="66675">
                  <a:moveTo>
                    <a:pt x="39485" y="0"/>
                  </a:moveTo>
                  <a:lnTo>
                    <a:pt x="33978" y="0"/>
                  </a:lnTo>
                  <a:lnTo>
                    <a:pt x="30491" y="2031"/>
                  </a:lnTo>
                  <a:lnTo>
                    <a:pt x="0" y="54794"/>
                  </a:lnTo>
                  <a:lnTo>
                    <a:pt x="1706" y="61055"/>
                  </a:lnTo>
                  <a:lnTo>
                    <a:pt x="10292" y="66092"/>
                  </a:lnTo>
                  <a:lnTo>
                    <a:pt x="12104" y="66573"/>
                  </a:lnTo>
                  <a:lnTo>
                    <a:pt x="13957" y="66573"/>
                  </a:lnTo>
                  <a:lnTo>
                    <a:pt x="17632" y="66573"/>
                  </a:lnTo>
                  <a:lnTo>
                    <a:pt x="20983" y="64626"/>
                  </a:lnTo>
                  <a:lnTo>
                    <a:pt x="22732" y="61380"/>
                  </a:lnTo>
                  <a:lnTo>
                    <a:pt x="50061" y="14397"/>
                  </a:lnTo>
                  <a:lnTo>
                    <a:pt x="50438" y="11633"/>
                  </a:lnTo>
                  <a:lnTo>
                    <a:pt x="48993" y="6251"/>
                  </a:lnTo>
                  <a:lnTo>
                    <a:pt x="47296" y="4041"/>
                  </a:lnTo>
                  <a:lnTo>
                    <a:pt x="41150" y="471"/>
                  </a:lnTo>
                  <a:lnTo>
                    <a:pt x="3948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5" name="object 705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6662477" y="4652612"/>
              <a:ext cx="60144" cy="78280"/>
            </a:xfrm>
            <a:prstGeom prst="rect">
              <a:avLst/>
            </a:prstGeom>
          </p:spPr>
        </p:pic>
        <p:sp>
          <p:nvSpPr>
            <p:cNvPr id="706" name="object 706"/>
            <p:cNvSpPr/>
            <p:nvPr/>
          </p:nvSpPr>
          <p:spPr>
            <a:xfrm>
              <a:off x="6667566" y="4657051"/>
              <a:ext cx="48895" cy="67945"/>
            </a:xfrm>
            <a:custGeom>
              <a:avLst/>
              <a:gdLst/>
              <a:ahLst/>
              <a:cxnLst/>
              <a:rect l="l" t="t" r="r" b="b"/>
              <a:pathLst>
                <a:path w="48895" h="67945">
                  <a:moveTo>
                    <a:pt x="37747" y="0"/>
                  </a:moveTo>
                  <a:lnTo>
                    <a:pt x="32250" y="0"/>
                  </a:lnTo>
                  <a:lnTo>
                    <a:pt x="28700" y="2136"/>
                  </a:lnTo>
                  <a:lnTo>
                    <a:pt x="2649" y="50888"/>
                  </a:lnTo>
                  <a:lnTo>
                    <a:pt x="0" y="56061"/>
                  </a:lnTo>
                  <a:lnTo>
                    <a:pt x="1905" y="62270"/>
                  </a:lnTo>
                  <a:lnTo>
                    <a:pt x="10544" y="66908"/>
                  </a:lnTo>
                  <a:lnTo>
                    <a:pt x="12240" y="67359"/>
                  </a:lnTo>
                  <a:lnTo>
                    <a:pt x="13947" y="67359"/>
                  </a:lnTo>
                  <a:lnTo>
                    <a:pt x="17810" y="67359"/>
                  </a:lnTo>
                  <a:lnTo>
                    <a:pt x="21234" y="65306"/>
                  </a:lnTo>
                  <a:lnTo>
                    <a:pt x="22941" y="61861"/>
                  </a:lnTo>
                  <a:lnTo>
                    <a:pt x="48616" y="13947"/>
                  </a:lnTo>
                  <a:lnTo>
                    <a:pt x="48878" y="11172"/>
                  </a:lnTo>
                  <a:lnTo>
                    <a:pt x="47234" y="5863"/>
                  </a:lnTo>
                  <a:lnTo>
                    <a:pt x="45464" y="3706"/>
                  </a:lnTo>
                  <a:lnTo>
                    <a:pt x="39339" y="387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7" name="object 707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6618782" y="4629555"/>
              <a:ext cx="58542" cy="79002"/>
            </a:xfrm>
            <a:prstGeom prst="rect">
              <a:avLst/>
            </a:prstGeom>
          </p:spPr>
        </p:pic>
        <p:sp>
          <p:nvSpPr>
            <p:cNvPr id="708" name="object 708"/>
            <p:cNvSpPr/>
            <p:nvPr/>
          </p:nvSpPr>
          <p:spPr>
            <a:xfrm>
              <a:off x="6623840" y="4633984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79">
                  <a:moveTo>
                    <a:pt x="35988" y="0"/>
                  </a:moveTo>
                  <a:lnTo>
                    <a:pt x="30554" y="0"/>
                  </a:lnTo>
                  <a:lnTo>
                    <a:pt x="26826" y="2335"/>
                  </a:lnTo>
                  <a:lnTo>
                    <a:pt x="2481" y="52040"/>
                  </a:lnTo>
                  <a:lnTo>
                    <a:pt x="0" y="57317"/>
                  </a:lnTo>
                  <a:lnTo>
                    <a:pt x="2125" y="63453"/>
                  </a:lnTo>
                  <a:lnTo>
                    <a:pt x="10837" y="67767"/>
                  </a:lnTo>
                  <a:lnTo>
                    <a:pt x="12387" y="68113"/>
                  </a:lnTo>
                  <a:lnTo>
                    <a:pt x="13978" y="68113"/>
                  </a:lnTo>
                  <a:lnTo>
                    <a:pt x="17957" y="68113"/>
                  </a:lnTo>
                  <a:lnTo>
                    <a:pt x="21496" y="65882"/>
                  </a:lnTo>
                  <a:lnTo>
                    <a:pt x="23140" y="62301"/>
                  </a:lnTo>
                  <a:lnTo>
                    <a:pt x="47118" y="13528"/>
                  </a:lnTo>
                  <a:lnTo>
                    <a:pt x="47265" y="10743"/>
                  </a:lnTo>
                  <a:lnTo>
                    <a:pt x="45475" y="5497"/>
                  </a:lnTo>
                  <a:lnTo>
                    <a:pt x="43642" y="3382"/>
                  </a:lnTo>
                  <a:lnTo>
                    <a:pt x="37496" y="356"/>
                  </a:lnTo>
                  <a:lnTo>
                    <a:pt x="3598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9" name="object 709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574354" y="4608101"/>
              <a:ext cx="56856" cy="79641"/>
            </a:xfrm>
            <a:prstGeom prst="rect">
              <a:avLst/>
            </a:prstGeom>
          </p:spPr>
        </p:pic>
        <p:sp>
          <p:nvSpPr>
            <p:cNvPr id="710" name="object 710"/>
            <p:cNvSpPr/>
            <p:nvPr/>
          </p:nvSpPr>
          <p:spPr>
            <a:xfrm>
              <a:off x="6579391" y="4612540"/>
              <a:ext cx="45720" cy="69215"/>
            </a:xfrm>
            <a:custGeom>
              <a:avLst/>
              <a:gdLst/>
              <a:ahLst/>
              <a:cxnLst/>
              <a:rect l="l" t="t" r="r" b="b"/>
              <a:pathLst>
                <a:path w="45720" h="69214">
                  <a:moveTo>
                    <a:pt x="34187" y="0"/>
                  </a:moveTo>
                  <a:lnTo>
                    <a:pt x="28721" y="0"/>
                  </a:lnTo>
                  <a:lnTo>
                    <a:pt x="24973" y="2439"/>
                  </a:lnTo>
                  <a:lnTo>
                    <a:pt x="2303" y="53118"/>
                  </a:lnTo>
                  <a:lnTo>
                    <a:pt x="0" y="58479"/>
                  </a:lnTo>
                  <a:lnTo>
                    <a:pt x="2345" y="64532"/>
                  </a:lnTo>
                  <a:lnTo>
                    <a:pt x="11078" y="68479"/>
                  </a:lnTo>
                  <a:lnTo>
                    <a:pt x="12523" y="68783"/>
                  </a:lnTo>
                  <a:lnTo>
                    <a:pt x="13957" y="68783"/>
                  </a:lnTo>
                  <a:lnTo>
                    <a:pt x="18114" y="68783"/>
                  </a:lnTo>
                  <a:lnTo>
                    <a:pt x="21737" y="66406"/>
                  </a:lnTo>
                  <a:lnTo>
                    <a:pt x="23308" y="62636"/>
                  </a:lnTo>
                  <a:lnTo>
                    <a:pt x="45548" y="13067"/>
                  </a:lnTo>
                  <a:lnTo>
                    <a:pt x="45621" y="10282"/>
                  </a:lnTo>
                  <a:lnTo>
                    <a:pt x="43632" y="5088"/>
                  </a:lnTo>
                  <a:lnTo>
                    <a:pt x="41716" y="3057"/>
                  </a:lnTo>
                  <a:lnTo>
                    <a:pt x="35569" y="282"/>
                  </a:lnTo>
                  <a:lnTo>
                    <a:pt x="341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1" name="object 711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529236" y="4588268"/>
              <a:ext cx="55118" cy="80227"/>
            </a:xfrm>
            <a:prstGeom prst="rect">
              <a:avLst/>
            </a:prstGeom>
          </p:spPr>
        </p:pic>
        <p:sp>
          <p:nvSpPr>
            <p:cNvPr id="712" name="object 712"/>
            <p:cNvSpPr/>
            <p:nvPr/>
          </p:nvSpPr>
          <p:spPr>
            <a:xfrm>
              <a:off x="6534261" y="4592697"/>
              <a:ext cx="44450" cy="69850"/>
            </a:xfrm>
            <a:custGeom>
              <a:avLst/>
              <a:gdLst/>
              <a:ahLst/>
              <a:cxnLst/>
              <a:rect l="l" t="t" r="r" b="b"/>
              <a:pathLst>
                <a:path w="44450" h="69850">
                  <a:moveTo>
                    <a:pt x="32375" y="0"/>
                  </a:moveTo>
                  <a:lnTo>
                    <a:pt x="26826" y="0"/>
                  </a:lnTo>
                  <a:lnTo>
                    <a:pt x="23067" y="2575"/>
                  </a:lnTo>
                  <a:lnTo>
                    <a:pt x="2104" y="54144"/>
                  </a:lnTo>
                  <a:lnTo>
                    <a:pt x="0" y="59589"/>
                  </a:lnTo>
                  <a:lnTo>
                    <a:pt x="2533" y="65568"/>
                  </a:lnTo>
                  <a:lnTo>
                    <a:pt x="11308" y="69170"/>
                  </a:lnTo>
                  <a:lnTo>
                    <a:pt x="12586" y="69421"/>
                  </a:lnTo>
                  <a:lnTo>
                    <a:pt x="13947" y="69421"/>
                  </a:lnTo>
                  <a:lnTo>
                    <a:pt x="18240" y="69421"/>
                  </a:lnTo>
                  <a:lnTo>
                    <a:pt x="21936" y="66929"/>
                  </a:lnTo>
                  <a:lnTo>
                    <a:pt x="23402" y="62930"/>
                  </a:lnTo>
                  <a:lnTo>
                    <a:pt x="43925" y="12617"/>
                  </a:lnTo>
                  <a:lnTo>
                    <a:pt x="43893" y="9842"/>
                  </a:lnTo>
                  <a:lnTo>
                    <a:pt x="41726" y="4701"/>
                  </a:lnTo>
                  <a:lnTo>
                    <a:pt x="39737" y="2753"/>
                  </a:lnTo>
                  <a:lnTo>
                    <a:pt x="33632" y="251"/>
                  </a:lnTo>
                  <a:lnTo>
                    <a:pt x="3237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3" name="object 713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483509" y="4570081"/>
              <a:ext cx="53286" cy="80709"/>
            </a:xfrm>
            <a:prstGeom prst="rect">
              <a:avLst/>
            </a:prstGeom>
          </p:spPr>
        </p:pic>
        <p:sp>
          <p:nvSpPr>
            <p:cNvPr id="714" name="object 714"/>
            <p:cNvSpPr/>
            <p:nvPr/>
          </p:nvSpPr>
          <p:spPr>
            <a:xfrm>
              <a:off x="6488493" y="4574499"/>
              <a:ext cx="42545" cy="70485"/>
            </a:xfrm>
            <a:custGeom>
              <a:avLst/>
              <a:gdLst/>
              <a:ahLst/>
              <a:cxnLst/>
              <a:rect l="l" t="t" r="r" b="b"/>
              <a:pathLst>
                <a:path w="42545" h="70485">
                  <a:moveTo>
                    <a:pt x="30491" y="0"/>
                  </a:moveTo>
                  <a:lnTo>
                    <a:pt x="25025" y="0"/>
                  </a:lnTo>
                  <a:lnTo>
                    <a:pt x="21098" y="2785"/>
                  </a:lnTo>
                  <a:lnTo>
                    <a:pt x="1926" y="55139"/>
                  </a:lnTo>
                  <a:lnTo>
                    <a:pt x="0" y="60657"/>
                  </a:lnTo>
                  <a:lnTo>
                    <a:pt x="2732" y="66542"/>
                  </a:lnTo>
                  <a:lnTo>
                    <a:pt x="11497" y="69798"/>
                  </a:lnTo>
                  <a:lnTo>
                    <a:pt x="12711" y="70008"/>
                  </a:lnTo>
                  <a:lnTo>
                    <a:pt x="13915" y="70008"/>
                  </a:lnTo>
                  <a:lnTo>
                    <a:pt x="18292" y="70008"/>
                  </a:lnTo>
                  <a:lnTo>
                    <a:pt x="22166" y="67317"/>
                  </a:lnTo>
                  <a:lnTo>
                    <a:pt x="23517" y="63191"/>
                  </a:lnTo>
                  <a:lnTo>
                    <a:pt x="42281" y="12188"/>
                  </a:lnTo>
                  <a:lnTo>
                    <a:pt x="42124" y="9413"/>
                  </a:lnTo>
                  <a:lnTo>
                    <a:pt x="39799" y="4355"/>
                  </a:lnTo>
                  <a:lnTo>
                    <a:pt x="37716" y="2471"/>
                  </a:lnTo>
                  <a:lnTo>
                    <a:pt x="31653" y="219"/>
                  </a:lnTo>
                  <a:lnTo>
                    <a:pt x="30491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5" name="object 715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6437196" y="4553557"/>
              <a:ext cx="51432" cy="81107"/>
            </a:xfrm>
            <a:prstGeom prst="rect">
              <a:avLst/>
            </a:prstGeom>
          </p:spPr>
        </p:pic>
        <p:sp>
          <p:nvSpPr>
            <p:cNvPr id="716" name="object 716"/>
            <p:cNvSpPr/>
            <p:nvPr/>
          </p:nvSpPr>
          <p:spPr>
            <a:xfrm>
              <a:off x="6442149" y="4557986"/>
              <a:ext cx="40640" cy="70485"/>
            </a:xfrm>
            <a:custGeom>
              <a:avLst/>
              <a:gdLst/>
              <a:ahLst/>
              <a:cxnLst/>
              <a:rect l="l" t="t" r="r" b="b"/>
              <a:pathLst>
                <a:path w="40639" h="70485">
                  <a:moveTo>
                    <a:pt x="28595" y="0"/>
                  </a:moveTo>
                  <a:lnTo>
                    <a:pt x="23088" y="0"/>
                  </a:lnTo>
                  <a:lnTo>
                    <a:pt x="19109" y="2921"/>
                  </a:lnTo>
                  <a:lnTo>
                    <a:pt x="1727" y="56050"/>
                  </a:lnTo>
                  <a:lnTo>
                    <a:pt x="0" y="61642"/>
                  </a:lnTo>
                  <a:lnTo>
                    <a:pt x="2973" y="67432"/>
                  </a:lnTo>
                  <a:lnTo>
                    <a:pt x="11706" y="70322"/>
                  </a:lnTo>
                  <a:lnTo>
                    <a:pt x="12795" y="70490"/>
                  </a:lnTo>
                  <a:lnTo>
                    <a:pt x="13894" y="70490"/>
                  </a:lnTo>
                  <a:lnTo>
                    <a:pt x="18449" y="70490"/>
                  </a:lnTo>
                  <a:lnTo>
                    <a:pt x="22344" y="67662"/>
                  </a:lnTo>
                  <a:lnTo>
                    <a:pt x="23601" y="63327"/>
                  </a:lnTo>
                  <a:lnTo>
                    <a:pt x="40585" y="11716"/>
                  </a:lnTo>
                  <a:lnTo>
                    <a:pt x="40354" y="8952"/>
                  </a:lnTo>
                  <a:lnTo>
                    <a:pt x="37820" y="3989"/>
                  </a:lnTo>
                  <a:lnTo>
                    <a:pt x="35705" y="2167"/>
                  </a:lnTo>
                  <a:lnTo>
                    <a:pt x="29664" y="167"/>
                  </a:lnTo>
                  <a:lnTo>
                    <a:pt x="2859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7" name="object 717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6390381" y="4538720"/>
              <a:ext cx="49485" cy="81442"/>
            </a:xfrm>
            <a:prstGeom prst="rect">
              <a:avLst/>
            </a:prstGeom>
          </p:spPr>
        </p:pic>
        <p:sp>
          <p:nvSpPr>
            <p:cNvPr id="718" name="object 718"/>
            <p:cNvSpPr/>
            <p:nvPr/>
          </p:nvSpPr>
          <p:spPr>
            <a:xfrm>
              <a:off x="6395313" y="4543149"/>
              <a:ext cx="39370" cy="71120"/>
            </a:xfrm>
            <a:custGeom>
              <a:avLst/>
              <a:gdLst/>
              <a:ahLst/>
              <a:cxnLst/>
              <a:rect l="l" t="t" r="r" b="b"/>
              <a:pathLst>
                <a:path w="39370" h="71120">
                  <a:moveTo>
                    <a:pt x="26669" y="0"/>
                  </a:moveTo>
                  <a:lnTo>
                    <a:pt x="21182" y="0"/>
                  </a:lnTo>
                  <a:lnTo>
                    <a:pt x="17078" y="3130"/>
                  </a:lnTo>
                  <a:lnTo>
                    <a:pt x="1528" y="56951"/>
                  </a:lnTo>
                  <a:lnTo>
                    <a:pt x="0" y="62574"/>
                  </a:lnTo>
                  <a:lnTo>
                    <a:pt x="3141" y="68249"/>
                  </a:lnTo>
                  <a:lnTo>
                    <a:pt x="11884" y="70804"/>
                  </a:lnTo>
                  <a:lnTo>
                    <a:pt x="13800" y="70940"/>
                  </a:lnTo>
                  <a:lnTo>
                    <a:pt x="18491" y="70940"/>
                  </a:lnTo>
                  <a:lnTo>
                    <a:pt x="22512" y="67924"/>
                  </a:lnTo>
                  <a:lnTo>
                    <a:pt x="23632" y="63443"/>
                  </a:lnTo>
                  <a:lnTo>
                    <a:pt x="38784" y="11256"/>
                  </a:lnTo>
                  <a:lnTo>
                    <a:pt x="38480" y="8512"/>
                  </a:lnTo>
                  <a:lnTo>
                    <a:pt x="35768" y="3633"/>
                  </a:lnTo>
                  <a:lnTo>
                    <a:pt x="33611" y="1895"/>
                  </a:lnTo>
                  <a:lnTo>
                    <a:pt x="28512" y="408"/>
                  </a:lnTo>
                  <a:lnTo>
                    <a:pt x="26669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9" name="object 719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6343136" y="4525600"/>
              <a:ext cx="47485" cy="81672"/>
            </a:xfrm>
            <a:prstGeom prst="rect">
              <a:avLst/>
            </a:prstGeom>
          </p:spPr>
        </p:pic>
        <p:sp>
          <p:nvSpPr>
            <p:cNvPr id="720" name="object 720"/>
            <p:cNvSpPr/>
            <p:nvPr/>
          </p:nvSpPr>
          <p:spPr>
            <a:xfrm>
              <a:off x="6348026" y="4530019"/>
              <a:ext cx="37465" cy="71755"/>
            </a:xfrm>
            <a:custGeom>
              <a:avLst/>
              <a:gdLst/>
              <a:ahLst/>
              <a:cxnLst/>
              <a:rect l="l" t="t" r="r" b="b"/>
              <a:pathLst>
                <a:path w="37464" h="71754">
                  <a:moveTo>
                    <a:pt x="24658" y="0"/>
                  </a:moveTo>
                  <a:lnTo>
                    <a:pt x="19161" y="0"/>
                  </a:lnTo>
                  <a:lnTo>
                    <a:pt x="15015" y="3277"/>
                  </a:lnTo>
                  <a:lnTo>
                    <a:pt x="1308" y="57746"/>
                  </a:lnTo>
                  <a:lnTo>
                    <a:pt x="0" y="63453"/>
                  </a:lnTo>
                  <a:lnTo>
                    <a:pt x="3329" y="69013"/>
                  </a:lnTo>
                  <a:lnTo>
                    <a:pt x="12041" y="71222"/>
                  </a:lnTo>
                  <a:lnTo>
                    <a:pt x="13706" y="71327"/>
                  </a:lnTo>
                  <a:lnTo>
                    <a:pt x="18491" y="71327"/>
                  </a:lnTo>
                  <a:lnTo>
                    <a:pt x="22648" y="68092"/>
                  </a:lnTo>
                  <a:lnTo>
                    <a:pt x="23653" y="63505"/>
                  </a:lnTo>
                  <a:lnTo>
                    <a:pt x="36962" y="10826"/>
                  </a:lnTo>
                  <a:lnTo>
                    <a:pt x="36522" y="8062"/>
                  </a:lnTo>
                  <a:lnTo>
                    <a:pt x="33674" y="3287"/>
                  </a:lnTo>
                  <a:lnTo>
                    <a:pt x="31433" y="1633"/>
                  </a:lnTo>
                  <a:lnTo>
                    <a:pt x="2465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1" name="object 721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6295483" y="4514197"/>
              <a:ext cx="45443" cy="81840"/>
            </a:xfrm>
            <a:prstGeom prst="rect">
              <a:avLst/>
            </a:prstGeom>
          </p:spPr>
        </p:pic>
        <p:sp>
          <p:nvSpPr>
            <p:cNvPr id="722" name="object 722"/>
            <p:cNvSpPr/>
            <p:nvPr/>
          </p:nvSpPr>
          <p:spPr>
            <a:xfrm>
              <a:off x="6300321" y="4518616"/>
              <a:ext cx="35560" cy="71755"/>
            </a:xfrm>
            <a:custGeom>
              <a:avLst/>
              <a:gdLst/>
              <a:ahLst/>
              <a:cxnLst/>
              <a:rect l="l" t="t" r="r" b="b"/>
              <a:pathLst>
                <a:path w="35560" h="71754">
                  <a:moveTo>
                    <a:pt x="22690" y="0"/>
                  </a:moveTo>
                  <a:lnTo>
                    <a:pt x="17182" y="0"/>
                  </a:lnTo>
                  <a:lnTo>
                    <a:pt x="12952" y="3518"/>
                  </a:lnTo>
                  <a:lnTo>
                    <a:pt x="1120" y="58532"/>
                  </a:lnTo>
                  <a:lnTo>
                    <a:pt x="0" y="64259"/>
                  </a:lnTo>
                  <a:lnTo>
                    <a:pt x="3560" y="69704"/>
                  </a:lnTo>
                  <a:lnTo>
                    <a:pt x="12198" y="71578"/>
                  </a:lnTo>
                  <a:lnTo>
                    <a:pt x="13633" y="71652"/>
                  </a:lnTo>
                  <a:lnTo>
                    <a:pt x="18564" y="71652"/>
                  </a:lnTo>
                  <a:lnTo>
                    <a:pt x="22774" y="68280"/>
                  </a:lnTo>
                  <a:lnTo>
                    <a:pt x="23632" y="63484"/>
                  </a:lnTo>
                  <a:lnTo>
                    <a:pt x="35108" y="10366"/>
                  </a:lnTo>
                  <a:lnTo>
                    <a:pt x="34585" y="7622"/>
                  </a:lnTo>
                  <a:lnTo>
                    <a:pt x="31569" y="2952"/>
                  </a:lnTo>
                  <a:lnTo>
                    <a:pt x="29245" y="1371"/>
                  </a:lnTo>
                  <a:lnTo>
                    <a:pt x="2269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3" name="object 723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247485" y="4504543"/>
              <a:ext cx="43328" cy="81903"/>
            </a:xfrm>
            <a:prstGeom prst="rect">
              <a:avLst/>
            </a:prstGeom>
          </p:spPr>
        </p:pic>
        <p:sp>
          <p:nvSpPr>
            <p:cNvPr id="724" name="object 724"/>
            <p:cNvSpPr/>
            <p:nvPr/>
          </p:nvSpPr>
          <p:spPr>
            <a:xfrm>
              <a:off x="6252280" y="4508962"/>
              <a:ext cx="33655" cy="72390"/>
            </a:xfrm>
            <a:custGeom>
              <a:avLst/>
              <a:gdLst/>
              <a:ahLst/>
              <a:cxnLst/>
              <a:rect l="l" t="t" r="r" b="b"/>
              <a:pathLst>
                <a:path w="33654" h="72389">
                  <a:moveTo>
                    <a:pt x="21245" y="52"/>
                  </a:moveTo>
                  <a:lnTo>
                    <a:pt x="15088" y="0"/>
                  </a:lnTo>
                  <a:lnTo>
                    <a:pt x="10837" y="3654"/>
                  </a:lnTo>
                  <a:lnTo>
                    <a:pt x="910" y="59191"/>
                  </a:lnTo>
                  <a:lnTo>
                    <a:pt x="0" y="64982"/>
                  </a:lnTo>
                  <a:lnTo>
                    <a:pt x="3706" y="70291"/>
                  </a:lnTo>
                  <a:lnTo>
                    <a:pt x="11716" y="71746"/>
                  </a:lnTo>
                  <a:lnTo>
                    <a:pt x="13507" y="71903"/>
                  </a:lnTo>
                  <a:lnTo>
                    <a:pt x="18554" y="71903"/>
                  </a:lnTo>
                  <a:lnTo>
                    <a:pt x="22878" y="68301"/>
                  </a:lnTo>
                  <a:lnTo>
                    <a:pt x="23611" y="63401"/>
                  </a:lnTo>
                  <a:lnTo>
                    <a:pt x="33203" y="9905"/>
                  </a:lnTo>
                  <a:lnTo>
                    <a:pt x="32595" y="7193"/>
                  </a:lnTo>
                  <a:lnTo>
                    <a:pt x="29423" y="2628"/>
                  </a:lnTo>
                  <a:lnTo>
                    <a:pt x="27056" y="1109"/>
                  </a:lnTo>
                  <a:lnTo>
                    <a:pt x="21245" y="52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5" name="object 725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6199256" y="4496627"/>
              <a:ext cx="41140" cy="81892"/>
            </a:xfrm>
            <a:prstGeom prst="rect">
              <a:avLst/>
            </a:prstGeom>
          </p:spPr>
        </p:pic>
        <p:sp>
          <p:nvSpPr>
            <p:cNvPr id="726" name="object 726"/>
            <p:cNvSpPr/>
            <p:nvPr/>
          </p:nvSpPr>
          <p:spPr>
            <a:xfrm>
              <a:off x="6203947" y="4501046"/>
              <a:ext cx="31750" cy="72390"/>
            </a:xfrm>
            <a:custGeom>
              <a:avLst/>
              <a:gdLst/>
              <a:ahLst/>
              <a:cxnLst/>
              <a:rect l="l" t="t" r="r" b="b"/>
              <a:pathLst>
                <a:path w="31750" h="72389">
                  <a:moveTo>
                    <a:pt x="18125" y="0"/>
                  </a:moveTo>
                  <a:lnTo>
                    <a:pt x="13109" y="0"/>
                  </a:lnTo>
                  <a:lnTo>
                    <a:pt x="8732" y="3884"/>
                  </a:lnTo>
                  <a:lnTo>
                    <a:pt x="0" y="65641"/>
                  </a:lnTo>
                  <a:lnTo>
                    <a:pt x="3916" y="70835"/>
                  </a:lnTo>
                  <a:lnTo>
                    <a:pt x="11968" y="71997"/>
                  </a:lnTo>
                  <a:lnTo>
                    <a:pt x="12418" y="72081"/>
                  </a:lnTo>
                  <a:lnTo>
                    <a:pt x="18617" y="72102"/>
                  </a:lnTo>
                  <a:lnTo>
                    <a:pt x="22973" y="68343"/>
                  </a:lnTo>
                  <a:lnTo>
                    <a:pt x="23559" y="63223"/>
                  </a:lnTo>
                  <a:lnTo>
                    <a:pt x="31266" y="9444"/>
                  </a:lnTo>
                  <a:lnTo>
                    <a:pt x="30585" y="6753"/>
                  </a:lnTo>
                  <a:lnTo>
                    <a:pt x="27234" y="2314"/>
                  </a:lnTo>
                  <a:lnTo>
                    <a:pt x="24815" y="879"/>
                  </a:lnTo>
                  <a:lnTo>
                    <a:pt x="18125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7" name="object 727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6150775" y="4490470"/>
              <a:ext cx="38920" cy="81809"/>
            </a:xfrm>
            <a:prstGeom prst="rect">
              <a:avLst/>
            </a:prstGeom>
          </p:spPr>
        </p:pic>
        <p:sp>
          <p:nvSpPr>
            <p:cNvPr id="728" name="object 728"/>
            <p:cNvSpPr/>
            <p:nvPr/>
          </p:nvSpPr>
          <p:spPr>
            <a:xfrm>
              <a:off x="6155404" y="4494899"/>
              <a:ext cx="29845" cy="72390"/>
            </a:xfrm>
            <a:custGeom>
              <a:avLst/>
              <a:gdLst/>
              <a:ahLst/>
              <a:cxnLst/>
              <a:rect l="l" t="t" r="r" b="b"/>
              <a:pathLst>
                <a:path w="29845" h="72389">
                  <a:moveTo>
                    <a:pt x="16187" y="0"/>
                  </a:moveTo>
                  <a:lnTo>
                    <a:pt x="10983" y="0"/>
                  </a:lnTo>
                  <a:lnTo>
                    <a:pt x="6575" y="4041"/>
                  </a:lnTo>
                  <a:lnTo>
                    <a:pt x="513" y="60417"/>
                  </a:lnTo>
                  <a:lnTo>
                    <a:pt x="0" y="66249"/>
                  </a:lnTo>
                  <a:lnTo>
                    <a:pt x="4094" y="71275"/>
                  </a:lnTo>
                  <a:lnTo>
                    <a:pt x="9874" y="71924"/>
                  </a:lnTo>
                  <a:lnTo>
                    <a:pt x="13224" y="72228"/>
                  </a:lnTo>
                  <a:lnTo>
                    <a:pt x="18564" y="72228"/>
                  </a:lnTo>
                  <a:lnTo>
                    <a:pt x="23046" y="68228"/>
                  </a:lnTo>
                  <a:lnTo>
                    <a:pt x="23423" y="63003"/>
                  </a:lnTo>
                  <a:lnTo>
                    <a:pt x="29287" y="8984"/>
                  </a:lnTo>
                  <a:lnTo>
                    <a:pt x="28501" y="6313"/>
                  </a:lnTo>
                  <a:lnTo>
                    <a:pt x="25014" y="2020"/>
                  </a:lnTo>
                  <a:lnTo>
                    <a:pt x="22512" y="628"/>
                  </a:lnTo>
                  <a:lnTo>
                    <a:pt x="16187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9" name="object 729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6102138" y="4486072"/>
              <a:ext cx="36669" cy="81672"/>
            </a:xfrm>
            <a:prstGeom prst="rect">
              <a:avLst/>
            </a:prstGeom>
          </p:spPr>
        </p:pic>
        <p:sp>
          <p:nvSpPr>
            <p:cNvPr id="730" name="object 730"/>
            <p:cNvSpPr/>
            <p:nvPr/>
          </p:nvSpPr>
          <p:spPr>
            <a:xfrm>
              <a:off x="6106704" y="4490501"/>
              <a:ext cx="27305" cy="72390"/>
            </a:xfrm>
            <a:custGeom>
              <a:avLst/>
              <a:gdLst/>
              <a:ahLst/>
              <a:cxnLst/>
              <a:rect l="l" t="t" r="r" b="b"/>
              <a:pathLst>
                <a:path w="27304" h="72389">
                  <a:moveTo>
                    <a:pt x="14208" y="0"/>
                  </a:moveTo>
                  <a:lnTo>
                    <a:pt x="8900" y="0"/>
                  </a:lnTo>
                  <a:lnTo>
                    <a:pt x="4408" y="4282"/>
                  </a:lnTo>
                  <a:lnTo>
                    <a:pt x="314" y="60951"/>
                  </a:lnTo>
                  <a:lnTo>
                    <a:pt x="0" y="66772"/>
                  </a:lnTo>
                  <a:lnTo>
                    <a:pt x="4261" y="71673"/>
                  </a:lnTo>
                  <a:lnTo>
                    <a:pt x="10062" y="72092"/>
                  </a:lnTo>
                  <a:lnTo>
                    <a:pt x="13057" y="72301"/>
                  </a:lnTo>
                  <a:lnTo>
                    <a:pt x="18575" y="72301"/>
                  </a:lnTo>
                  <a:lnTo>
                    <a:pt x="23088" y="68165"/>
                  </a:lnTo>
                  <a:lnTo>
                    <a:pt x="23287" y="62720"/>
                  </a:lnTo>
                  <a:lnTo>
                    <a:pt x="27266" y="8533"/>
                  </a:lnTo>
                  <a:lnTo>
                    <a:pt x="26386" y="5895"/>
                  </a:lnTo>
                  <a:lnTo>
                    <a:pt x="22753" y="1706"/>
                  </a:lnTo>
                  <a:lnTo>
                    <a:pt x="20198" y="429"/>
                  </a:lnTo>
                  <a:lnTo>
                    <a:pt x="14208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1" name="object 731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6053396" y="4483434"/>
              <a:ext cx="34386" cy="81432"/>
            </a:xfrm>
            <a:prstGeom prst="rect">
              <a:avLst/>
            </a:prstGeom>
          </p:spPr>
        </p:pic>
        <p:sp>
          <p:nvSpPr>
            <p:cNvPr id="732" name="object 732"/>
            <p:cNvSpPr/>
            <p:nvPr/>
          </p:nvSpPr>
          <p:spPr>
            <a:xfrm>
              <a:off x="6057878" y="4487873"/>
              <a:ext cx="25400" cy="72390"/>
            </a:xfrm>
            <a:custGeom>
              <a:avLst/>
              <a:gdLst/>
              <a:ahLst/>
              <a:cxnLst/>
              <a:rect l="l" t="t" r="r" b="b"/>
              <a:pathLst>
                <a:path w="25400" h="72389">
                  <a:moveTo>
                    <a:pt x="12250" y="0"/>
                  </a:moveTo>
                  <a:lnTo>
                    <a:pt x="6743" y="0"/>
                  </a:lnTo>
                  <a:lnTo>
                    <a:pt x="2240" y="4439"/>
                  </a:lnTo>
                  <a:lnTo>
                    <a:pt x="125" y="61422"/>
                  </a:lnTo>
                  <a:lnTo>
                    <a:pt x="0" y="67254"/>
                  </a:lnTo>
                  <a:lnTo>
                    <a:pt x="4429" y="71987"/>
                  </a:lnTo>
                  <a:lnTo>
                    <a:pt x="10261" y="72207"/>
                  </a:lnTo>
                  <a:lnTo>
                    <a:pt x="12889" y="72322"/>
                  </a:lnTo>
                  <a:lnTo>
                    <a:pt x="18533" y="72322"/>
                  </a:lnTo>
                  <a:lnTo>
                    <a:pt x="23130" y="67924"/>
                  </a:lnTo>
                  <a:lnTo>
                    <a:pt x="23161" y="62375"/>
                  </a:lnTo>
                  <a:lnTo>
                    <a:pt x="25234" y="8083"/>
                  </a:lnTo>
                  <a:lnTo>
                    <a:pt x="24250" y="5476"/>
                  </a:lnTo>
                  <a:lnTo>
                    <a:pt x="20501" y="1444"/>
                  </a:lnTo>
                  <a:lnTo>
                    <a:pt x="17873" y="240"/>
                  </a:lnTo>
                  <a:lnTo>
                    <a:pt x="12250" y="0"/>
                  </a:lnTo>
                  <a:close/>
                </a:path>
              </a:pathLst>
            </a:custGeom>
            <a:solidFill>
              <a:srgbClr val="0505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3" name="object 7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4571" y="4482670"/>
              <a:ext cx="31946" cy="81013"/>
            </a:xfrm>
            <a:prstGeom prst="rect">
              <a:avLst/>
            </a:prstGeom>
          </p:spPr>
        </p:pic>
        <p:pic>
          <p:nvPicPr>
            <p:cNvPr id="734" name="object 7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3420" y="4483506"/>
              <a:ext cx="34334" cy="81358"/>
            </a:xfrm>
            <a:prstGeom prst="rect">
              <a:avLst/>
            </a:prstGeom>
          </p:spPr>
        </p:pic>
        <p:pic>
          <p:nvPicPr>
            <p:cNvPr id="735" name="object 735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4551588" y="4486135"/>
              <a:ext cx="1387423" cy="1386837"/>
            </a:xfrm>
            <a:prstGeom prst="rect">
              <a:avLst/>
            </a:prstGeom>
          </p:spPr>
        </p:pic>
        <p:pic>
          <p:nvPicPr>
            <p:cNvPr id="736" name="object 73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49222" y="5887674"/>
              <a:ext cx="81620" cy="34030"/>
            </a:xfrm>
            <a:prstGeom prst="rect">
              <a:avLst/>
            </a:prstGeom>
          </p:spPr>
        </p:pic>
        <p:pic>
          <p:nvPicPr>
            <p:cNvPr id="737" name="object 73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548657" y="5938530"/>
              <a:ext cx="81013" cy="31999"/>
            </a:xfrm>
            <a:prstGeom prst="rect">
              <a:avLst/>
            </a:prstGeom>
          </p:spPr>
        </p:pic>
        <p:pic>
          <p:nvPicPr>
            <p:cNvPr id="738" name="object 73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49232" y="5987650"/>
              <a:ext cx="81631" cy="33988"/>
            </a:xfrm>
            <a:prstGeom prst="rect">
              <a:avLst/>
            </a:prstGeom>
          </p:spPr>
        </p:pic>
        <p:pic>
          <p:nvPicPr>
            <p:cNvPr id="739" name="object 73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51588" y="6036643"/>
              <a:ext cx="82133" cy="36030"/>
            </a:xfrm>
            <a:prstGeom prst="rect">
              <a:avLst/>
            </a:prstGeom>
          </p:spPr>
        </p:pic>
        <p:pic>
          <p:nvPicPr>
            <p:cNvPr id="740" name="object 740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4555746" y="6085521"/>
              <a:ext cx="1383214" cy="1338000"/>
            </a:xfrm>
            <a:prstGeom prst="rect">
              <a:avLst/>
            </a:prstGeom>
          </p:spPr>
        </p:pic>
        <p:pic>
          <p:nvPicPr>
            <p:cNvPr id="741" name="object 74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953378" y="7344467"/>
              <a:ext cx="34323" cy="81390"/>
            </a:xfrm>
            <a:prstGeom prst="rect">
              <a:avLst/>
            </a:prstGeom>
          </p:spPr>
        </p:pic>
        <p:pic>
          <p:nvPicPr>
            <p:cNvPr id="742" name="object 74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004508" y="7345367"/>
              <a:ext cx="31967" cy="81076"/>
            </a:xfrm>
            <a:prstGeom prst="rect">
              <a:avLst/>
            </a:prstGeom>
          </p:spPr>
        </p:pic>
        <p:pic>
          <p:nvPicPr>
            <p:cNvPr id="743" name="object 74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053250" y="7344487"/>
              <a:ext cx="34375" cy="81348"/>
            </a:xfrm>
            <a:prstGeom prst="rect">
              <a:avLst/>
            </a:prstGeom>
          </p:spPr>
        </p:pic>
        <p:pic>
          <p:nvPicPr>
            <p:cNvPr id="744" name="object 744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6102013" y="6085479"/>
              <a:ext cx="1383361" cy="1338011"/>
            </a:xfrm>
            <a:prstGeom prst="rect">
              <a:avLst/>
            </a:prstGeom>
          </p:spPr>
        </p:pic>
        <p:pic>
          <p:nvPicPr>
            <p:cNvPr id="745" name="object 7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407365" y="6036601"/>
              <a:ext cx="82165" cy="36166"/>
            </a:xfrm>
            <a:prstGeom prst="rect">
              <a:avLst/>
            </a:prstGeom>
          </p:spPr>
        </p:pic>
        <p:pic>
          <p:nvPicPr>
            <p:cNvPr id="746" name="object 7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410214" y="5987597"/>
              <a:ext cx="81683" cy="34124"/>
            </a:xfrm>
            <a:prstGeom prst="rect">
              <a:avLst/>
            </a:prstGeom>
          </p:spPr>
        </p:pic>
        <p:pic>
          <p:nvPicPr>
            <p:cNvPr id="747" name="object 7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7411397" y="5938541"/>
              <a:ext cx="81065" cy="32082"/>
            </a:xfrm>
            <a:prstGeom prst="rect">
              <a:avLst/>
            </a:prstGeom>
          </p:spPr>
        </p:pic>
        <p:pic>
          <p:nvPicPr>
            <p:cNvPr id="748" name="object 7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7410214" y="5887705"/>
              <a:ext cx="81651" cy="34135"/>
            </a:xfrm>
            <a:prstGeom prst="rect">
              <a:avLst/>
            </a:prstGeom>
          </p:spPr>
        </p:pic>
        <p:pic>
          <p:nvPicPr>
            <p:cNvPr id="749" name="object 749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6102138" y="4486072"/>
              <a:ext cx="1387371" cy="1387047"/>
            </a:xfrm>
            <a:prstGeom prst="rect">
              <a:avLst/>
            </a:prstGeom>
          </p:spPr>
        </p:pic>
        <p:pic>
          <p:nvPicPr>
            <p:cNvPr id="750" name="object 750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6053396" y="4483434"/>
              <a:ext cx="34386" cy="81432"/>
            </a:xfrm>
            <a:prstGeom prst="rect">
              <a:avLst/>
            </a:prstGeom>
          </p:spPr>
        </p:pic>
        <p:pic>
          <p:nvPicPr>
            <p:cNvPr id="751" name="object 751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4553075" y="4487088"/>
              <a:ext cx="2934957" cy="2934915"/>
            </a:xfrm>
            <a:prstGeom prst="rect">
              <a:avLst/>
            </a:prstGeom>
          </p:spPr>
        </p:pic>
        <p:pic>
          <p:nvPicPr>
            <p:cNvPr id="752" name="object 752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6161370" y="6666362"/>
              <a:ext cx="202800" cy="212569"/>
            </a:xfrm>
            <a:prstGeom prst="rect">
              <a:avLst/>
            </a:prstGeom>
          </p:spPr>
        </p:pic>
        <p:pic>
          <p:nvPicPr>
            <p:cNvPr id="753" name="object 753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6169011" y="6910836"/>
              <a:ext cx="324675" cy="125723"/>
            </a:xfrm>
            <a:prstGeom prst="rect">
              <a:avLst/>
            </a:prstGeom>
          </p:spPr>
        </p:pic>
        <p:pic>
          <p:nvPicPr>
            <p:cNvPr id="754" name="object 754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6218878" y="4938508"/>
              <a:ext cx="926592" cy="1970212"/>
            </a:xfrm>
            <a:prstGeom prst="rect">
              <a:avLst/>
            </a:prstGeom>
          </p:spPr>
        </p:pic>
        <p:pic>
          <p:nvPicPr>
            <p:cNvPr id="755" name="object 755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5687799" y="6666362"/>
              <a:ext cx="202777" cy="212569"/>
            </a:xfrm>
            <a:prstGeom prst="rect">
              <a:avLst/>
            </a:prstGeom>
          </p:spPr>
        </p:pic>
        <p:pic>
          <p:nvPicPr>
            <p:cNvPr id="756" name="object 756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5558281" y="6910836"/>
              <a:ext cx="324695" cy="125723"/>
            </a:xfrm>
            <a:prstGeom prst="rect">
              <a:avLst/>
            </a:prstGeom>
          </p:spPr>
        </p:pic>
        <p:pic>
          <p:nvPicPr>
            <p:cNvPr id="757" name="object 757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4906487" y="4938508"/>
              <a:ext cx="926601" cy="1970212"/>
            </a:xfrm>
            <a:prstGeom prst="rect">
              <a:avLst/>
            </a:prstGeom>
          </p:spPr>
        </p:pic>
        <p:pic>
          <p:nvPicPr>
            <p:cNvPr id="758" name="object 758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6037962" y="6830661"/>
              <a:ext cx="75662" cy="209794"/>
            </a:xfrm>
            <a:prstGeom prst="rect">
              <a:avLst/>
            </a:prstGeom>
          </p:spPr>
        </p:pic>
        <p:pic>
          <p:nvPicPr>
            <p:cNvPr id="759" name="object 759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5934656" y="6830661"/>
              <a:ext cx="75662" cy="209794"/>
            </a:xfrm>
            <a:prstGeom prst="rect">
              <a:avLst/>
            </a:prstGeom>
          </p:spPr>
        </p:pic>
        <p:pic>
          <p:nvPicPr>
            <p:cNvPr id="760" name="object 760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4912478" y="4944404"/>
              <a:ext cx="2227010" cy="2090145"/>
            </a:xfrm>
            <a:prstGeom prst="rect">
              <a:avLst/>
            </a:prstGeom>
          </p:spPr>
        </p:pic>
        <p:pic>
          <p:nvPicPr>
            <p:cNvPr id="761" name="object 761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4640822" y="4578357"/>
              <a:ext cx="2759424" cy="2755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45" y="-46429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B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48766" y="2524594"/>
            <a:ext cx="10008805" cy="61076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4" marR="954405">
              <a:lnSpc>
                <a:spcPct val="122500"/>
              </a:lnSpc>
              <a:spcBef>
                <a:spcPts val="95"/>
              </a:spcBef>
              <a:buClr>
                <a:srgbClr val="FFFFFF"/>
              </a:buClr>
              <a:tabLst>
                <a:tab pos="530225" algn="l"/>
              </a:tabLst>
            </a:pPr>
            <a:r>
              <a:rPr lang="en-IN" sz="3200" b="1" spc="60" dirty="0"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  <a:r>
              <a:rPr sz="3200" b="1" spc="60" dirty="0">
                <a:latin typeface="Arial" panose="020B0604020202020204" pitchFamily="34" charset="0"/>
                <a:cs typeface="Arial" panose="020B0604020202020204" pitchFamily="34" charset="0"/>
              </a:rPr>
              <a:t>Mentoring,</a:t>
            </a:r>
            <a:r>
              <a:rPr sz="32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70" dirty="0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sz="32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50" dirty="0">
                <a:latin typeface="Arial" panose="020B0604020202020204" pitchFamily="34" charset="0"/>
                <a:cs typeface="Arial" panose="020B0604020202020204" pitchFamily="34" charset="0"/>
              </a:rPr>
              <a:t>Learning, </a:t>
            </a:r>
            <a:r>
              <a:rPr lang="en-IN" sz="3200" b="1" spc="-66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sz="3200" b="1" spc="80" dirty="0">
                <a:latin typeface="Arial" panose="020B0604020202020204" pitchFamily="34" charset="0"/>
                <a:cs typeface="Arial" panose="020B0604020202020204" pitchFamily="34" charset="0"/>
              </a:rPr>
              <a:t>Pedagogy,</a:t>
            </a:r>
            <a:r>
              <a:rPr sz="32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90" dirty="0">
                <a:latin typeface="Arial" panose="020B0604020202020204" pitchFamily="34" charset="0"/>
                <a:cs typeface="Arial" panose="020B0604020202020204" pitchFamily="34" charset="0"/>
              </a:rPr>
              <a:t>Organic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50" dirty="0">
                <a:latin typeface="Arial" panose="020B0604020202020204" pitchFamily="34" charset="0"/>
                <a:cs typeface="Arial" panose="020B0604020202020204" pitchFamily="34" charset="0"/>
              </a:rPr>
              <a:t>Learning,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3234">
              <a:lnSpc>
                <a:spcPct val="100000"/>
              </a:lnSpc>
              <a:spcBef>
                <a:spcPts val="620"/>
              </a:spcBef>
            </a:pPr>
            <a:r>
              <a:rPr sz="3200" b="1" spc="25" dirty="0"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sz="32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60" dirty="0">
                <a:latin typeface="Arial" panose="020B0604020202020204" pitchFamily="34" charset="0"/>
                <a:cs typeface="Arial" panose="020B0604020202020204" pitchFamily="34" charset="0"/>
              </a:rPr>
              <a:t>Capital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9590" indent="-516890">
              <a:lnSpc>
                <a:spcPct val="100000"/>
              </a:lnSpc>
              <a:spcBef>
                <a:spcPts val="1115"/>
              </a:spcBef>
              <a:buAutoNum type="alphaUcParenBoth" startAt="2"/>
              <a:tabLst>
                <a:tab pos="529590" algn="l"/>
              </a:tabLst>
            </a:pPr>
            <a:r>
              <a:rPr lang="en-IN" sz="32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40" dirty="0">
                <a:latin typeface="Arial" panose="020B0604020202020204" pitchFamily="34" charset="0"/>
                <a:cs typeface="Arial" panose="020B0604020202020204" pitchFamily="34" charset="0"/>
              </a:rPr>
              <a:t>Research,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65" dirty="0">
                <a:latin typeface="Arial" panose="020B0604020202020204" pitchFamily="34" charset="0"/>
                <a:cs typeface="Arial" panose="020B0604020202020204" pitchFamily="34" charset="0"/>
              </a:rPr>
              <a:t>Applications,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45" dirty="0">
                <a:latin typeface="Arial" panose="020B0604020202020204" pitchFamily="34" charset="0"/>
                <a:cs typeface="Arial" panose="020B0604020202020204" pitchFamily="34" charset="0"/>
              </a:rPr>
              <a:t>Patents,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3234">
              <a:lnSpc>
                <a:spcPct val="100000"/>
              </a:lnSpc>
              <a:spcBef>
                <a:spcPts val="620"/>
              </a:spcBef>
            </a:pPr>
            <a:r>
              <a:rPr sz="3200" b="1" spc="60" dirty="0">
                <a:latin typeface="Arial" panose="020B0604020202020204" pitchFamily="34" charset="0"/>
                <a:cs typeface="Arial" panose="020B0604020202020204" pitchFamily="34" charset="0"/>
              </a:rPr>
              <a:t>Publications,</a:t>
            </a:r>
            <a:r>
              <a:rPr sz="32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90" dirty="0">
                <a:latin typeface="Arial" panose="020B0604020202020204" pitchFamily="34" charset="0"/>
                <a:cs typeface="Arial" panose="020B0604020202020204" pitchFamily="34" charset="0"/>
              </a:rPr>
              <a:t>Consultancy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0065" indent="-508000">
              <a:lnSpc>
                <a:spcPct val="100000"/>
              </a:lnSpc>
              <a:spcBef>
                <a:spcPts val="1115"/>
              </a:spcBef>
              <a:buAutoNum type="alphaUcParenBoth" startAt="3"/>
              <a:tabLst>
                <a:tab pos="520700" algn="l"/>
              </a:tabLst>
            </a:pPr>
            <a:r>
              <a:rPr lang="en-IN" sz="3200" b="1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45" dirty="0">
                <a:latin typeface="Arial" panose="020B0604020202020204" pitchFamily="34" charset="0"/>
                <a:cs typeface="Arial" panose="020B0604020202020204" pitchFamily="34" charset="0"/>
              </a:rPr>
              <a:t>Employability,</a:t>
            </a:r>
            <a:r>
              <a:rPr sz="32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50" dirty="0">
                <a:latin typeface="Arial" panose="020B0604020202020204" pitchFamily="34" charset="0"/>
                <a:cs typeface="Arial" panose="020B0604020202020204" pitchFamily="34" charset="0"/>
              </a:rPr>
              <a:t>Jobs,</a:t>
            </a:r>
            <a:r>
              <a:rPr sz="32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60" dirty="0">
                <a:latin typeface="Arial" panose="020B0604020202020204" pitchFamily="34" charset="0"/>
                <a:cs typeface="Arial" panose="020B0604020202020204" pitchFamily="34" charset="0"/>
              </a:rPr>
              <a:t>Entrepreneurship,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3234">
              <a:lnSpc>
                <a:spcPct val="100000"/>
              </a:lnSpc>
              <a:spcBef>
                <a:spcPts val="620"/>
              </a:spcBef>
            </a:pPr>
            <a:r>
              <a:rPr sz="3200" b="1" spc="30" dirty="0">
                <a:latin typeface="Arial" panose="020B0604020202020204" pitchFamily="34" charset="0"/>
                <a:cs typeface="Arial" panose="020B0604020202020204" pitchFamily="34" charset="0"/>
              </a:rPr>
              <a:t>Incubation,</a:t>
            </a:r>
            <a:r>
              <a:rPr sz="3200" b="1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55" dirty="0"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3234" marR="207645" indent="-471170">
              <a:lnSpc>
                <a:spcPct val="122500"/>
              </a:lnSpc>
              <a:spcBef>
                <a:spcPts val="495"/>
              </a:spcBef>
              <a:buAutoNum type="alphaUcParenBoth" startAt="4"/>
              <a:tabLst>
                <a:tab pos="549910" algn="l"/>
              </a:tabLst>
            </a:pPr>
            <a:r>
              <a:rPr lang="en-IN" sz="3200" b="1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50" dirty="0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60" dirty="0">
                <a:latin typeface="Arial" panose="020B0604020202020204" pitchFamily="34" charset="0"/>
                <a:cs typeface="Arial" panose="020B0604020202020204" pitchFamily="34" charset="0"/>
              </a:rPr>
              <a:t>Outreach,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114" dirty="0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sz="32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5" dirty="0">
                <a:latin typeface="Arial" panose="020B0604020202020204" pitchFamily="34" charset="0"/>
                <a:cs typeface="Arial" panose="020B0604020202020204" pitchFamily="34" charset="0"/>
              </a:rPr>
              <a:t>Initiatives</a:t>
            </a:r>
            <a:r>
              <a:rPr sz="32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12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sz="3200" b="1" spc="-6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20" dirty="0">
                <a:latin typeface="Arial" panose="020B0604020202020204" pitchFamily="34" charset="0"/>
                <a:cs typeface="Arial" panose="020B0604020202020204" pitchFamily="34" charset="0"/>
              </a:rPr>
              <a:t>Impact, </a:t>
            </a:r>
            <a:r>
              <a:rPr sz="3200" b="1" spc="45" dirty="0">
                <a:latin typeface="Arial" panose="020B0604020202020204" pitchFamily="34" charset="0"/>
                <a:cs typeface="Arial" panose="020B0604020202020204" pitchFamily="34" charset="0"/>
              </a:rPr>
              <a:t>Sustainability </a:t>
            </a:r>
            <a:r>
              <a:rPr sz="3200" b="1" spc="10" dirty="0">
                <a:latin typeface="Arial" panose="020B0604020202020204" pitchFamily="34" charset="0"/>
                <a:cs typeface="Arial" panose="020B0604020202020204" pitchFamily="34" charset="0"/>
              </a:rPr>
              <a:t>(SDGs </a:t>
            </a:r>
            <a:r>
              <a:rPr sz="32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65" dirty="0">
                <a:latin typeface="Arial" panose="020B0604020202020204" pitchFamily="34" charset="0"/>
                <a:cs typeface="Arial" panose="020B0604020202020204" pitchFamily="34" charset="0"/>
              </a:rPr>
              <a:t>Compliance)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1650" indent="-489584">
              <a:lnSpc>
                <a:spcPct val="100000"/>
              </a:lnSpc>
              <a:spcBef>
                <a:spcPts val="1120"/>
              </a:spcBef>
              <a:buAutoNum type="alphaUcParenBoth" startAt="4"/>
              <a:tabLst>
                <a:tab pos="502284" algn="l"/>
              </a:tabLst>
            </a:pPr>
            <a:r>
              <a:rPr lang="en-IN" sz="32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40" dirty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sz="3200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80" dirty="0">
                <a:latin typeface="Arial" panose="020B0604020202020204" pitchFamily="34" charset="0"/>
                <a:cs typeface="Arial" panose="020B0604020202020204" pitchFamily="34" charset="0"/>
              </a:rPr>
              <a:t>Perception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47246" y="9153596"/>
            <a:ext cx="9158403" cy="14424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95"/>
              </a:spcBef>
            </a:pPr>
            <a:r>
              <a:rPr sz="4000" b="1" i="1" spc="110" dirty="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sz="4000" b="1" i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i="1" spc="65" dirty="0">
                <a:solidFill>
                  <a:srgbClr val="FFFFFF"/>
                </a:solidFill>
                <a:latin typeface="Tahoma"/>
                <a:cs typeface="Tahoma"/>
              </a:rPr>
              <a:t>parameter</a:t>
            </a:r>
            <a:r>
              <a:rPr sz="4000" b="1" i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i="1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4000" b="1" i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i="1" spc="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4000" b="1" i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i="1" spc="-5" dirty="0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r>
              <a:rPr sz="4000" b="1" i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i="1" spc="45" dirty="0">
                <a:solidFill>
                  <a:srgbClr val="FFFFFF"/>
                </a:solidFill>
                <a:latin typeface="Tahoma"/>
                <a:cs typeface="Tahoma"/>
              </a:rPr>
              <a:t>marks,</a:t>
            </a:r>
            <a:r>
              <a:rPr sz="4000" b="1" i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i="1" spc="35" dirty="0">
                <a:solidFill>
                  <a:srgbClr val="FFFFFF"/>
                </a:solidFill>
                <a:latin typeface="Tahoma"/>
                <a:cs typeface="Tahoma"/>
              </a:rPr>
              <a:t>total</a:t>
            </a:r>
            <a:r>
              <a:rPr sz="4000" b="1" i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i="1" spc="-120" dirty="0">
                <a:solidFill>
                  <a:srgbClr val="FFFFFF"/>
                </a:solidFill>
                <a:latin typeface="Tahoma"/>
                <a:cs typeface="Tahoma"/>
              </a:rPr>
              <a:t>100 </a:t>
            </a:r>
            <a:r>
              <a:rPr sz="4000" b="1" i="1" spc="-6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b="1" i="1" spc="45" dirty="0">
                <a:solidFill>
                  <a:srgbClr val="FFFFFF"/>
                </a:solidFill>
                <a:latin typeface="Tahoma"/>
                <a:cs typeface="Tahoma"/>
              </a:rPr>
              <a:t>marks.</a:t>
            </a:r>
            <a:endParaRPr sz="4000" i="1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76422" y="2415667"/>
            <a:ext cx="691070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spc="80" dirty="0"/>
              <a:t>R</a:t>
            </a:r>
            <a:r>
              <a:rPr sz="5750" spc="375" dirty="0"/>
              <a:t>A</a:t>
            </a:r>
            <a:r>
              <a:rPr sz="5750" spc="5" dirty="0"/>
              <a:t>TING-RANKING</a:t>
            </a:r>
            <a:endParaRPr sz="5750"/>
          </a:p>
        </p:txBody>
      </p:sp>
      <p:sp>
        <p:nvSpPr>
          <p:cNvPr id="6" name="object 6"/>
          <p:cNvSpPr txBox="1"/>
          <p:nvPr/>
        </p:nvSpPr>
        <p:spPr>
          <a:xfrm>
            <a:off x="4399232" y="3160572"/>
            <a:ext cx="5187315" cy="1699824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indent="464820">
              <a:lnSpc>
                <a:spcPts val="3879"/>
              </a:lnSpc>
              <a:spcBef>
                <a:spcPts val="755"/>
              </a:spcBef>
            </a:pPr>
            <a:r>
              <a:rPr sz="3750" b="1" spc="185" dirty="0">
                <a:solidFill>
                  <a:srgbClr val="FFFFFF"/>
                </a:solidFill>
                <a:latin typeface="Tahoma"/>
                <a:cs typeface="Tahoma"/>
              </a:rPr>
              <a:t>PARAMETERS</a:t>
            </a:r>
            <a:r>
              <a:rPr sz="375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b="1" spc="18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3750" b="1" spc="-10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b="1" spc="25" dirty="0">
                <a:solidFill>
                  <a:srgbClr val="FFFFFF"/>
                </a:solidFill>
                <a:latin typeface="Tahoma"/>
                <a:cs typeface="Tahoma"/>
              </a:rPr>
              <a:t>HIGHER</a:t>
            </a:r>
            <a:r>
              <a:rPr sz="375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b="1" spc="125" dirty="0">
                <a:solidFill>
                  <a:srgbClr val="FFFFFF"/>
                </a:solidFill>
                <a:latin typeface="Tahoma"/>
                <a:cs typeface="Tahoma"/>
              </a:rPr>
              <a:t>EDUCATION</a:t>
            </a:r>
            <a:endParaRPr lang="en-IN" sz="3750" b="1" spc="125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2700" marR="5080" indent="464820">
              <a:lnSpc>
                <a:spcPts val="3879"/>
              </a:lnSpc>
              <a:spcBef>
                <a:spcPts val="755"/>
              </a:spcBef>
            </a:pPr>
            <a:r>
              <a:rPr lang="en-IN" sz="3750" b="1" spc="125" dirty="0">
                <a:solidFill>
                  <a:srgbClr val="FFFFFF"/>
                </a:solidFill>
                <a:latin typeface="Tahoma"/>
                <a:cs typeface="Tahoma"/>
              </a:rPr>
              <a:t>	(UNIVERSITY)</a:t>
            </a:r>
            <a:endParaRPr sz="375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04520" y="4800270"/>
            <a:ext cx="6654800" cy="4942840"/>
            <a:chOff x="2504520" y="4800270"/>
            <a:chExt cx="6654800" cy="4942840"/>
          </a:xfrm>
        </p:grpSpPr>
        <p:sp>
          <p:nvSpPr>
            <p:cNvPr id="8" name="object 8"/>
            <p:cNvSpPr/>
            <p:nvPr/>
          </p:nvSpPr>
          <p:spPr>
            <a:xfrm>
              <a:off x="7441921" y="5413744"/>
              <a:ext cx="1043305" cy="951865"/>
            </a:xfrm>
            <a:custGeom>
              <a:avLst/>
              <a:gdLst/>
              <a:ahLst/>
              <a:cxnLst/>
              <a:rect l="l" t="t" r="r" b="b"/>
              <a:pathLst>
                <a:path w="1043304" h="951864">
                  <a:moveTo>
                    <a:pt x="88802" y="824191"/>
                  </a:moveTo>
                  <a:lnTo>
                    <a:pt x="115149" y="860343"/>
                  </a:lnTo>
                  <a:lnTo>
                    <a:pt x="143947" y="893605"/>
                  </a:lnTo>
                  <a:lnTo>
                    <a:pt x="174982" y="923966"/>
                  </a:lnTo>
                  <a:lnTo>
                    <a:pt x="208044" y="951412"/>
                  </a:lnTo>
                  <a:lnTo>
                    <a:pt x="198116" y="905476"/>
                  </a:lnTo>
                  <a:lnTo>
                    <a:pt x="192338" y="859168"/>
                  </a:lnTo>
                  <a:lnTo>
                    <a:pt x="190656" y="812764"/>
                  </a:lnTo>
                  <a:lnTo>
                    <a:pt x="193016" y="766541"/>
                  </a:lnTo>
                  <a:lnTo>
                    <a:pt x="199362" y="720776"/>
                  </a:lnTo>
                  <a:lnTo>
                    <a:pt x="209640" y="675744"/>
                  </a:lnTo>
                  <a:lnTo>
                    <a:pt x="223795" y="631723"/>
                  </a:lnTo>
                  <a:lnTo>
                    <a:pt x="241773" y="588989"/>
                  </a:lnTo>
                  <a:lnTo>
                    <a:pt x="263518" y="547819"/>
                  </a:lnTo>
                  <a:lnTo>
                    <a:pt x="288976" y="508488"/>
                  </a:lnTo>
                  <a:lnTo>
                    <a:pt x="318092" y="471274"/>
                  </a:lnTo>
                  <a:lnTo>
                    <a:pt x="350812" y="436453"/>
                  </a:lnTo>
                  <a:lnTo>
                    <a:pt x="387081" y="404301"/>
                  </a:lnTo>
                  <a:lnTo>
                    <a:pt x="426844" y="375095"/>
                  </a:lnTo>
                  <a:lnTo>
                    <a:pt x="469116" y="349654"/>
                  </a:lnTo>
                  <a:lnTo>
                    <a:pt x="512761" y="328571"/>
                  </a:lnTo>
                  <a:lnTo>
                    <a:pt x="557502" y="311791"/>
                  </a:lnTo>
                  <a:lnTo>
                    <a:pt x="603063" y="299258"/>
                  </a:lnTo>
                  <a:lnTo>
                    <a:pt x="649168" y="290915"/>
                  </a:lnTo>
                  <a:lnTo>
                    <a:pt x="695540" y="286707"/>
                  </a:lnTo>
                  <a:lnTo>
                    <a:pt x="741904" y="286578"/>
                  </a:lnTo>
                  <a:lnTo>
                    <a:pt x="787982" y="290472"/>
                  </a:lnTo>
                  <a:lnTo>
                    <a:pt x="833499" y="298334"/>
                  </a:lnTo>
                  <a:lnTo>
                    <a:pt x="878178" y="310107"/>
                  </a:lnTo>
                  <a:lnTo>
                    <a:pt x="921743" y="325736"/>
                  </a:lnTo>
                  <a:lnTo>
                    <a:pt x="963918" y="345165"/>
                  </a:lnTo>
                  <a:lnTo>
                    <a:pt x="1004427" y="368338"/>
                  </a:lnTo>
                  <a:lnTo>
                    <a:pt x="1042993" y="395199"/>
                  </a:lnTo>
                  <a:lnTo>
                    <a:pt x="1030404" y="354133"/>
                  </a:lnTo>
                  <a:lnTo>
                    <a:pt x="1014343" y="313798"/>
                  </a:lnTo>
                  <a:lnTo>
                    <a:pt x="994738" y="274407"/>
                  </a:lnTo>
                  <a:lnTo>
                    <a:pt x="971518" y="236167"/>
                  </a:lnTo>
                  <a:lnTo>
                    <a:pt x="942955" y="197195"/>
                  </a:lnTo>
                  <a:lnTo>
                    <a:pt x="911560" y="161567"/>
                  </a:lnTo>
                  <a:lnTo>
                    <a:pt x="877595" y="129336"/>
                  </a:lnTo>
                  <a:lnTo>
                    <a:pt x="841318" y="100554"/>
                  </a:lnTo>
                  <a:lnTo>
                    <a:pt x="802989" y="75272"/>
                  </a:lnTo>
                  <a:lnTo>
                    <a:pt x="762868" y="53542"/>
                  </a:lnTo>
                  <a:lnTo>
                    <a:pt x="721215" y="35417"/>
                  </a:lnTo>
                  <a:lnTo>
                    <a:pt x="678289" y="20948"/>
                  </a:lnTo>
                  <a:lnTo>
                    <a:pt x="634349" y="10187"/>
                  </a:lnTo>
                  <a:lnTo>
                    <a:pt x="589656" y="3187"/>
                  </a:lnTo>
                  <a:lnTo>
                    <a:pt x="544469" y="0"/>
                  </a:lnTo>
                  <a:lnTo>
                    <a:pt x="499048" y="676"/>
                  </a:lnTo>
                  <a:lnTo>
                    <a:pt x="453652" y="5269"/>
                  </a:lnTo>
                  <a:lnTo>
                    <a:pt x="408541" y="13831"/>
                  </a:lnTo>
                  <a:lnTo>
                    <a:pt x="363974" y="26413"/>
                  </a:lnTo>
                  <a:lnTo>
                    <a:pt x="320212" y="43067"/>
                  </a:lnTo>
                  <a:lnTo>
                    <a:pt x="277513" y="63845"/>
                  </a:lnTo>
                  <a:lnTo>
                    <a:pt x="236138" y="88800"/>
                  </a:lnTo>
                  <a:lnTo>
                    <a:pt x="197170" y="117364"/>
                  </a:lnTo>
                  <a:lnTo>
                    <a:pt x="161547" y="148758"/>
                  </a:lnTo>
                  <a:lnTo>
                    <a:pt x="129320" y="182724"/>
                  </a:lnTo>
                  <a:lnTo>
                    <a:pt x="100541" y="219001"/>
                  </a:lnTo>
                  <a:lnTo>
                    <a:pt x="75262" y="257330"/>
                  </a:lnTo>
                  <a:lnTo>
                    <a:pt x="53534" y="297451"/>
                  </a:lnTo>
                  <a:lnTo>
                    <a:pt x="35411" y="339104"/>
                  </a:lnTo>
                  <a:lnTo>
                    <a:pt x="20944" y="382031"/>
                  </a:lnTo>
                  <a:lnTo>
                    <a:pt x="10185" y="425970"/>
                  </a:lnTo>
                  <a:lnTo>
                    <a:pt x="3186" y="470664"/>
                  </a:lnTo>
                  <a:lnTo>
                    <a:pt x="0" y="515851"/>
                  </a:lnTo>
                  <a:lnTo>
                    <a:pt x="677" y="561273"/>
                  </a:lnTo>
                  <a:lnTo>
                    <a:pt x="5271" y="606670"/>
                  </a:lnTo>
                  <a:lnTo>
                    <a:pt x="13832" y="651783"/>
                  </a:lnTo>
                  <a:lnTo>
                    <a:pt x="26414" y="696350"/>
                  </a:lnTo>
                  <a:lnTo>
                    <a:pt x="43069" y="740114"/>
                  </a:lnTo>
                  <a:lnTo>
                    <a:pt x="63847" y="782814"/>
                  </a:lnTo>
                  <a:lnTo>
                    <a:pt x="88802" y="824191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98432" y="5841193"/>
              <a:ext cx="427355" cy="434975"/>
            </a:xfrm>
            <a:custGeom>
              <a:avLst/>
              <a:gdLst/>
              <a:ahLst/>
              <a:cxnLst/>
              <a:rect l="l" t="t" r="r" b="b"/>
              <a:pathLst>
                <a:path w="427354" h="434975">
                  <a:moveTo>
                    <a:pt x="136090" y="0"/>
                  </a:moveTo>
                  <a:lnTo>
                    <a:pt x="252945" y="98049"/>
                  </a:lnTo>
                  <a:lnTo>
                    <a:pt x="399945" y="57338"/>
                  </a:lnTo>
                  <a:lnTo>
                    <a:pt x="342858" y="198789"/>
                  </a:lnTo>
                  <a:lnTo>
                    <a:pt x="426992" y="326031"/>
                  </a:lnTo>
                  <a:lnTo>
                    <a:pt x="274797" y="315424"/>
                  </a:lnTo>
                  <a:lnTo>
                    <a:pt x="179806" y="434751"/>
                  </a:lnTo>
                  <a:lnTo>
                    <a:pt x="142885" y="286745"/>
                  </a:lnTo>
                  <a:lnTo>
                    <a:pt x="0" y="233270"/>
                  </a:lnTo>
                  <a:lnTo>
                    <a:pt x="129367" y="152403"/>
                  </a:lnTo>
                  <a:lnTo>
                    <a:pt x="136090" y="0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4228" y="5244082"/>
              <a:ext cx="264160" cy="180340"/>
            </a:xfrm>
            <a:custGeom>
              <a:avLst/>
              <a:gdLst/>
              <a:ahLst/>
              <a:cxnLst/>
              <a:rect l="l" t="t" r="r" b="b"/>
              <a:pathLst>
                <a:path w="264160" h="180339">
                  <a:moveTo>
                    <a:pt x="125010" y="165532"/>
                  </a:moveTo>
                  <a:lnTo>
                    <a:pt x="110878" y="164388"/>
                  </a:lnTo>
                  <a:lnTo>
                    <a:pt x="102702" y="164550"/>
                  </a:lnTo>
                  <a:lnTo>
                    <a:pt x="97360" y="166507"/>
                  </a:lnTo>
                  <a:lnTo>
                    <a:pt x="91733" y="170747"/>
                  </a:lnTo>
                  <a:lnTo>
                    <a:pt x="82704" y="176255"/>
                  </a:lnTo>
                  <a:lnTo>
                    <a:pt x="71882" y="179727"/>
                  </a:lnTo>
                  <a:lnTo>
                    <a:pt x="63284" y="178213"/>
                  </a:lnTo>
                  <a:lnTo>
                    <a:pt x="60928" y="168768"/>
                  </a:lnTo>
                  <a:lnTo>
                    <a:pt x="60740" y="154779"/>
                  </a:lnTo>
                  <a:lnTo>
                    <a:pt x="56214" y="142342"/>
                  </a:lnTo>
                  <a:lnTo>
                    <a:pt x="47670" y="132610"/>
                  </a:lnTo>
                  <a:lnTo>
                    <a:pt x="35432" y="126737"/>
                  </a:lnTo>
                  <a:lnTo>
                    <a:pt x="19328" y="118616"/>
                  </a:lnTo>
                  <a:lnTo>
                    <a:pt x="4664" y="104421"/>
                  </a:lnTo>
                  <a:lnTo>
                    <a:pt x="0" y="88810"/>
                  </a:lnTo>
                  <a:lnTo>
                    <a:pt x="13893" y="76435"/>
                  </a:lnTo>
                  <a:lnTo>
                    <a:pt x="34491" y="68926"/>
                  </a:lnTo>
                  <a:lnTo>
                    <a:pt x="46561" y="62590"/>
                  </a:lnTo>
                  <a:lnTo>
                    <a:pt x="53666" y="54154"/>
                  </a:lnTo>
                  <a:lnTo>
                    <a:pt x="59368" y="40342"/>
                  </a:lnTo>
                  <a:lnTo>
                    <a:pt x="71476" y="22064"/>
                  </a:lnTo>
                  <a:lnTo>
                    <a:pt x="91453" y="6547"/>
                  </a:lnTo>
                  <a:lnTo>
                    <a:pt x="113319" y="0"/>
                  </a:lnTo>
                  <a:lnTo>
                    <a:pt x="131094" y="8626"/>
                  </a:lnTo>
                  <a:lnTo>
                    <a:pt x="146885" y="25750"/>
                  </a:lnTo>
                  <a:lnTo>
                    <a:pt x="165998" y="39063"/>
                  </a:lnTo>
                  <a:lnTo>
                    <a:pt x="187224" y="46446"/>
                  </a:lnTo>
                  <a:lnTo>
                    <a:pt x="209353" y="45777"/>
                  </a:lnTo>
                  <a:lnTo>
                    <a:pt x="227657" y="43561"/>
                  </a:lnTo>
                  <a:lnTo>
                    <a:pt x="239348" y="47572"/>
                  </a:lnTo>
                  <a:lnTo>
                    <a:pt x="246078" y="57639"/>
                  </a:lnTo>
                  <a:lnTo>
                    <a:pt x="249498" y="73587"/>
                  </a:lnTo>
                  <a:lnTo>
                    <a:pt x="249474" y="88692"/>
                  </a:lnTo>
                  <a:lnTo>
                    <a:pt x="246992" y="98359"/>
                  </a:lnTo>
                  <a:lnTo>
                    <a:pt x="245392" y="105493"/>
                  </a:lnTo>
                  <a:lnTo>
                    <a:pt x="248011" y="113000"/>
                  </a:lnTo>
                  <a:lnTo>
                    <a:pt x="255355" y="120591"/>
                  </a:lnTo>
                  <a:lnTo>
                    <a:pt x="262342" y="126951"/>
                  </a:lnTo>
                  <a:lnTo>
                    <a:pt x="263936" y="133513"/>
                  </a:lnTo>
                  <a:lnTo>
                    <a:pt x="255100" y="141711"/>
                  </a:lnTo>
                  <a:lnTo>
                    <a:pt x="237048" y="146456"/>
                  </a:lnTo>
                  <a:lnTo>
                    <a:pt x="217240" y="145636"/>
                  </a:lnTo>
                  <a:lnTo>
                    <a:pt x="199894" y="145223"/>
                  </a:lnTo>
                  <a:lnTo>
                    <a:pt x="189228" y="151187"/>
                  </a:lnTo>
                  <a:lnTo>
                    <a:pt x="187158" y="164619"/>
                  </a:lnTo>
                  <a:lnTo>
                    <a:pt x="184271" y="177034"/>
                  </a:lnTo>
                  <a:lnTo>
                    <a:pt x="167808" y="180112"/>
                  </a:lnTo>
                  <a:lnTo>
                    <a:pt x="125010" y="165532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43502" y="5354486"/>
              <a:ext cx="53975" cy="22225"/>
            </a:xfrm>
            <a:custGeom>
              <a:avLst/>
              <a:gdLst/>
              <a:ahLst/>
              <a:cxnLst/>
              <a:rect l="l" t="t" r="r" b="b"/>
              <a:pathLst>
                <a:path w="53975" h="22225">
                  <a:moveTo>
                    <a:pt x="0" y="0"/>
                  </a:moveTo>
                  <a:lnTo>
                    <a:pt x="9716" y="15295"/>
                  </a:lnTo>
                  <a:lnTo>
                    <a:pt x="18517" y="22041"/>
                  </a:lnTo>
                  <a:lnTo>
                    <a:pt x="31410" y="21718"/>
                  </a:lnTo>
                  <a:lnTo>
                    <a:pt x="53401" y="15811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40293" y="5427589"/>
              <a:ext cx="264160" cy="180340"/>
            </a:xfrm>
            <a:custGeom>
              <a:avLst/>
              <a:gdLst/>
              <a:ahLst/>
              <a:cxnLst/>
              <a:rect l="l" t="t" r="r" b="b"/>
              <a:pathLst>
                <a:path w="264160" h="180339">
                  <a:moveTo>
                    <a:pt x="125028" y="165528"/>
                  </a:moveTo>
                  <a:lnTo>
                    <a:pt x="110896" y="164396"/>
                  </a:lnTo>
                  <a:lnTo>
                    <a:pt x="102720" y="164562"/>
                  </a:lnTo>
                  <a:lnTo>
                    <a:pt x="97378" y="166514"/>
                  </a:lnTo>
                  <a:lnTo>
                    <a:pt x="91751" y="170742"/>
                  </a:lnTo>
                  <a:lnTo>
                    <a:pt x="82725" y="176257"/>
                  </a:lnTo>
                  <a:lnTo>
                    <a:pt x="71899" y="179733"/>
                  </a:lnTo>
                  <a:lnTo>
                    <a:pt x="63295" y="178224"/>
                  </a:lnTo>
                  <a:lnTo>
                    <a:pt x="60936" y="168784"/>
                  </a:lnTo>
                  <a:lnTo>
                    <a:pt x="60752" y="154790"/>
                  </a:lnTo>
                  <a:lnTo>
                    <a:pt x="56224" y="142350"/>
                  </a:lnTo>
                  <a:lnTo>
                    <a:pt x="47675" y="132620"/>
                  </a:lnTo>
                  <a:lnTo>
                    <a:pt x="35429" y="126754"/>
                  </a:lnTo>
                  <a:lnTo>
                    <a:pt x="19321" y="118615"/>
                  </a:lnTo>
                  <a:lnTo>
                    <a:pt x="4659" y="104415"/>
                  </a:lnTo>
                  <a:lnTo>
                    <a:pt x="0" y="88804"/>
                  </a:lnTo>
                  <a:lnTo>
                    <a:pt x="13900" y="76431"/>
                  </a:lnTo>
                  <a:lnTo>
                    <a:pt x="34498" y="68932"/>
                  </a:lnTo>
                  <a:lnTo>
                    <a:pt x="46567" y="62599"/>
                  </a:lnTo>
                  <a:lnTo>
                    <a:pt x="53669" y="54161"/>
                  </a:lnTo>
                  <a:lnTo>
                    <a:pt x="59365" y="40348"/>
                  </a:lnTo>
                  <a:lnTo>
                    <a:pt x="71476" y="22064"/>
                  </a:lnTo>
                  <a:lnTo>
                    <a:pt x="91449" y="6545"/>
                  </a:lnTo>
                  <a:lnTo>
                    <a:pt x="113309" y="0"/>
                  </a:lnTo>
                  <a:lnTo>
                    <a:pt x="131080" y="8632"/>
                  </a:lnTo>
                  <a:lnTo>
                    <a:pt x="146886" y="25745"/>
                  </a:lnTo>
                  <a:lnTo>
                    <a:pt x="166010" y="39055"/>
                  </a:lnTo>
                  <a:lnTo>
                    <a:pt x="187236" y="46436"/>
                  </a:lnTo>
                  <a:lnTo>
                    <a:pt x="209350" y="45762"/>
                  </a:lnTo>
                  <a:lnTo>
                    <a:pt x="227662" y="43558"/>
                  </a:lnTo>
                  <a:lnTo>
                    <a:pt x="239358" y="47574"/>
                  </a:lnTo>
                  <a:lnTo>
                    <a:pt x="246090" y="57640"/>
                  </a:lnTo>
                  <a:lnTo>
                    <a:pt x="249506" y="73583"/>
                  </a:lnTo>
                  <a:lnTo>
                    <a:pt x="249481" y="88692"/>
                  </a:lnTo>
                  <a:lnTo>
                    <a:pt x="246999" y="98358"/>
                  </a:lnTo>
                  <a:lnTo>
                    <a:pt x="245399" y="105490"/>
                  </a:lnTo>
                  <a:lnTo>
                    <a:pt x="248019" y="112995"/>
                  </a:lnTo>
                  <a:lnTo>
                    <a:pt x="255361" y="120587"/>
                  </a:lnTo>
                  <a:lnTo>
                    <a:pt x="262351" y="126949"/>
                  </a:lnTo>
                  <a:lnTo>
                    <a:pt x="263942" y="133517"/>
                  </a:lnTo>
                  <a:lnTo>
                    <a:pt x="255087" y="141727"/>
                  </a:lnTo>
                  <a:lnTo>
                    <a:pt x="237038" y="146466"/>
                  </a:lnTo>
                  <a:lnTo>
                    <a:pt x="217238" y="145643"/>
                  </a:lnTo>
                  <a:lnTo>
                    <a:pt x="199903" y="145229"/>
                  </a:lnTo>
                  <a:lnTo>
                    <a:pt x="189246" y="151193"/>
                  </a:lnTo>
                  <a:lnTo>
                    <a:pt x="187179" y="164620"/>
                  </a:lnTo>
                  <a:lnTo>
                    <a:pt x="184289" y="177035"/>
                  </a:lnTo>
                  <a:lnTo>
                    <a:pt x="167823" y="180112"/>
                  </a:lnTo>
                  <a:lnTo>
                    <a:pt x="125028" y="165528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29574" y="5537988"/>
              <a:ext cx="53975" cy="22225"/>
            </a:xfrm>
            <a:custGeom>
              <a:avLst/>
              <a:gdLst/>
              <a:ahLst/>
              <a:cxnLst/>
              <a:rect l="l" t="t" r="r" b="b"/>
              <a:pathLst>
                <a:path w="53975" h="22225">
                  <a:moveTo>
                    <a:pt x="0" y="0"/>
                  </a:moveTo>
                  <a:lnTo>
                    <a:pt x="9716" y="15313"/>
                  </a:lnTo>
                  <a:lnTo>
                    <a:pt x="18519" y="22067"/>
                  </a:lnTo>
                  <a:lnTo>
                    <a:pt x="31415" y="21745"/>
                  </a:lnTo>
                  <a:lnTo>
                    <a:pt x="53411" y="15831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27008" y="5174688"/>
              <a:ext cx="267970" cy="184150"/>
            </a:xfrm>
            <a:custGeom>
              <a:avLst/>
              <a:gdLst/>
              <a:ahLst/>
              <a:cxnLst/>
              <a:rect l="l" t="t" r="r" b="b"/>
              <a:pathLst>
                <a:path w="267970" h="184150">
                  <a:moveTo>
                    <a:pt x="135322" y="161776"/>
                  </a:moveTo>
                  <a:lnTo>
                    <a:pt x="121174" y="162814"/>
                  </a:lnTo>
                  <a:lnTo>
                    <a:pt x="113117" y="164228"/>
                  </a:lnTo>
                  <a:lnTo>
                    <a:pt x="108144" y="166979"/>
                  </a:lnTo>
                  <a:lnTo>
                    <a:pt x="103249" y="172027"/>
                  </a:lnTo>
                  <a:lnTo>
                    <a:pt x="95159" y="178866"/>
                  </a:lnTo>
                  <a:lnTo>
                    <a:pt x="84995" y="183962"/>
                  </a:lnTo>
                  <a:lnTo>
                    <a:pt x="76269" y="183784"/>
                  </a:lnTo>
                  <a:lnTo>
                    <a:pt x="72496" y="174802"/>
                  </a:lnTo>
                  <a:lnTo>
                    <a:pt x="70154" y="161016"/>
                  </a:lnTo>
                  <a:lnTo>
                    <a:pt x="63768" y="149425"/>
                  </a:lnTo>
                  <a:lnTo>
                    <a:pt x="53830" y="141122"/>
                  </a:lnTo>
                  <a:lnTo>
                    <a:pt x="40833" y="137201"/>
                  </a:lnTo>
                  <a:lnTo>
                    <a:pt x="23664" y="131644"/>
                  </a:lnTo>
                  <a:lnTo>
                    <a:pt x="6997" y="119873"/>
                  </a:lnTo>
                  <a:lnTo>
                    <a:pt x="0" y="105168"/>
                  </a:lnTo>
                  <a:lnTo>
                    <a:pt x="11839" y="90805"/>
                  </a:lnTo>
                  <a:lnTo>
                    <a:pt x="31038" y="80221"/>
                  </a:lnTo>
                  <a:lnTo>
                    <a:pt x="41990" y="72101"/>
                  </a:lnTo>
                  <a:lnTo>
                    <a:pt x="47711" y="62666"/>
                  </a:lnTo>
                  <a:lnTo>
                    <a:pt x="51220" y="48136"/>
                  </a:lnTo>
                  <a:lnTo>
                    <a:pt x="60375" y="28218"/>
                  </a:lnTo>
                  <a:lnTo>
                    <a:pt x="77733" y="9822"/>
                  </a:lnTo>
                  <a:lnTo>
                    <a:pt x="98337" y="0"/>
                  </a:lnTo>
                  <a:lnTo>
                    <a:pt x="117228" y="5802"/>
                  </a:lnTo>
                  <a:lnTo>
                    <a:pt x="135462" y="20287"/>
                  </a:lnTo>
                  <a:lnTo>
                    <a:pt x="156397" y="30503"/>
                  </a:lnTo>
                  <a:lnTo>
                    <a:pt x="178506" y="34539"/>
                  </a:lnTo>
                  <a:lnTo>
                    <a:pt x="200262" y="30482"/>
                  </a:lnTo>
                  <a:lnTo>
                    <a:pt x="218018" y="25483"/>
                  </a:lnTo>
                  <a:lnTo>
                    <a:pt x="230185" y="27651"/>
                  </a:lnTo>
                  <a:lnTo>
                    <a:pt x="238376" y="36559"/>
                  </a:lnTo>
                  <a:lnTo>
                    <a:pt x="244198" y="51780"/>
                  </a:lnTo>
                  <a:lnTo>
                    <a:pt x="246494" y="66718"/>
                  </a:lnTo>
                  <a:lnTo>
                    <a:pt x="245528" y="76653"/>
                  </a:lnTo>
                  <a:lnTo>
                    <a:pt x="245040" y="83950"/>
                  </a:lnTo>
                  <a:lnTo>
                    <a:pt x="248774" y="90972"/>
                  </a:lnTo>
                  <a:lnTo>
                    <a:pt x="257205" y="97348"/>
                  </a:lnTo>
                  <a:lnTo>
                    <a:pt x="265094" y="102560"/>
                  </a:lnTo>
                  <a:lnTo>
                    <a:pt x="267676" y="108802"/>
                  </a:lnTo>
                  <a:lnTo>
                    <a:pt x="260187" y="118270"/>
                  </a:lnTo>
                  <a:lnTo>
                    <a:pt x="243078" y="125729"/>
                  </a:lnTo>
                  <a:lnTo>
                    <a:pt x="223383" y="127956"/>
                  </a:lnTo>
                  <a:lnTo>
                    <a:pt x="206187" y="130206"/>
                  </a:lnTo>
                  <a:lnTo>
                    <a:pt x="196576" y="137735"/>
                  </a:lnTo>
                  <a:lnTo>
                    <a:pt x="196582" y="151322"/>
                  </a:lnTo>
                  <a:lnTo>
                    <a:pt x="195634" y="164033"/>
                  </a:lnTo>
                  <a:lnTo>
                    <a:pt x="179843" y="169605"/>
                  </a:lnTo>
                  <a:lnTo>
                    <a:pt x="135322" y="161776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18530" y="5287462"/>
              <a:ext cx="55244" cy="19050"/>
            </a:xfrm>
            <a:custGeom>
              <a:avLst/>
              <a:gdLst/>
              <a:ahLst/>
              <a:cxnLst/>
              <a:rect l="l" t="t" r="r" b="b"/>
              <a:pathLst>
                <a:path w="55245" h="19050">
                  <a:moveTo>
                    <a:pt x="0" y="0"/>
                  </a:moveTo>
                  <a:lnTo>
                    <a:pt x="11959" y="13633"/>
                  </a:lnTo>
                  <a:lnTo>
                    <a:pt x="21695" y="18950"/>
                  </a:lnTo>
                  <a:lnTo>
                    <a:pt x="34385" y="16649"/>
                  </a:lnTo>
                  <a:lnTo>
                    <a:pt x="55202" y="7423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82855" y="4807527"/>
              <a:ext cx="1122045" cy="953135"/>
            </a:xfrm>
            <a:custGeom>
              <a:avLst/>
              <a:gdLst/>
              <a:ahLst/>
              <a:cxnLst/>
              <a:rect l="l" t="t" r="r" b="b"/>
              <a:pathLst>
                <a:path w="1122045" h="953135">
                  <a:moveTo>
                    <a:pt x="968961" y="709613"/>
                  </a:moveTo>
                  <a:lnTo>
                    <a:pt x="1085481" y="606756"/>
                  </a:lnTo>
                  <a:lnTo>
                    <a:pt x="1121688" y="552271"/>
                  </a:lnTo>
                  <a:lnTo>
                    <a:pt x="1075216" y="527980"/>
                  </a:lnTo>
                  <a:lnTo>
                    <a:pt x="943695" y="515703"/>
                  </a:lnTo>
                  <a:lnTo>
                    <a:pt x="897682" y="506682"/>
                  </a:lnTo>
                  <a:lnTo>
                    <a:pt x="873216" y="489051"/>
                  </a:lnTo>
                  <a:lnTo>
                    <a:pt x="866363" y="464672"/>
                  </a:lnTo>
                  <a:lnTo>
                    <a:pt x="873189" y="435406"/>
                  </a:lnTo>
                  <a:lnTo>
                    <a:pt x="889762" y="403113"/>
                  </a:lnTo>
                  <a:lnTo>
                    <a:pt x="912146" y="369656"/>
                  </a:lnTo>
                  <a:lnTo>
                    <a:pt x="936409" y="336896"/>
                  </a:lnTo>
                  <a:lnTo>
                    <a:pt x="958616" y="306693"/>
                  </a:lnTo>
                  <a:lnTo>
                    <a:pt x="968955" y="287131"/>
                  </a:lnTo>
                  <a:lnTo>
                    <a:pt x="974930" y="264612"/>
                  </a:lnTo>
                  <a:lnTo>
                    <a:pt x="976589" y="239790"/>
                  </a:lnTo>
                  <a:lnTo>
                    <a:pt x="973981" y="213319"/>
                  </a:lnTo>
                  <a:lnTo>
                    <a:pt x="956156" y="158038"/>
                  </a:lnTo>
                  <a:lnTo>
                    <a:pt x="921841" y="103994"/>
                  </a:lnTo>
                  <a:lnTo>
                    <a:pt x="871425" y="56411"/>
                  </a:lnTo>
                  <a:lnTo>
                    <a:pt x="805293" y="20512"/>
                  </a:lnTo>
                  <a:lnTo>
                    <a:pt x="766455" y="8577"/>
                  </a:lnTo>
                  <a:lnTo>
                    <a:pt x="723833" y="1521"/>
                  </a:lnTo>
                  <a:lnTo>
                    <a:pt x="677475" y="0"/>
                  </a:lnTo>
                  <a:lnTo>
                    <a:pt x="627431" y="4664"/>
                  </a:lnTo>
                  <a:lnTo>
                    <a:pt x="573747" y="16167"/>
                  </a:lnTo>
                  <a:lnTo>
                    <a:pt x="516473" y="35162"/>
                  </a:lnTo>
                  <a:lnTo>
                    <a:pt x="455658" y="62303"/>
                  </a:lnTo>
                  <a:lnTo>
                    <a:pt x="399281" y="92541"/>
                  </a:lnTo>
                  <a:lnTo>
                    <a:pt x="346892" y="124483"/>
                  </a:lnTo>
                  <a:lnTo>
                    <a:pt x="298433" y="157960"/>
                  </a:lnTo>
                  <a:lnTo>
                    <a:pt x="253845" y="192801"/>
                  </a:lnTo>
                  <a:lnTo>
                    <a:pt x="213070" y="228837"/>
                  </a:lnTo>
                  <a:lnTo>
                    <a:pt x="176048" y="265897"/>
                  </a:lnTo>
                  <a:lnTo>
                    <a:pt x="142723" y="303811"/>
                  </a:lnTo>
                  <a:lnTo>
                    <a:pt x="113035" y="342410"/>
                  </a:lnTo>
                  <a:lnTo>
                    <a:pt x="86926" y="381524"/>
                  </a:lnTo>
                  <a:lnTo>
                    <a:pt x="64338" y="420982"/>
                  </a:lnTo>
                  <a:lnTo>
                    <a:pt x="45212" y="460615"/>
                  </a:lnTo>
                  <a:lnTo>
                    <a:pt x="29490" y="500252"/>
                  </a:lnTo>
                  <a:lnTo>
                    <a:pt x="17114" y="539723"/>
                  </a:lnTo>
                  <a:lnTo>
                    <a:pt x="8024" y="578860"/>
                  </a:lnTo>
                  <a:lnTo>
                    <a:pt x="2164" y="617490"/>
                  </a:lnTo>
                  <a:lnTo>
                    <a:pt x="0" y="667828"/>
                  </a:lnTo>
                  <a:lnTo>
                    <a:pt x="4861" y="716139"/>
                  </a:lnTo>
                  <a:lnTo>
                    <a:pt x="16675" y="762405"/>
                  </a:lnTo>
                  <a:lnTo>
                    <a:pt x="35367" y="806605"/>
                  </a:lnTo>
                  <a:lnTo>
                    <a:pt x="68267" y="851931"/>
                  </a:lnTo>
                  <a:lnTo>
                    <a:pt x="115964" y="890024"/>
                  </a:lnTo>
                  <a:lnTo>
                    <a:pt x="176691" y="919933"/>
                  </a:lnTo>
                  <a:lnTo>
                    <a:pt x="248678" y="940710"/>
                  </a:lnTo>
                  <a:lnTo>
                    <a:pt x="288341" y="947377"/>
                  </a:lnTo>
                  <a:lnTo>
                    <a:pt x="330156" y="951405"/>
                  </a:lnTo>
                  <a:lnTo>
                    <a:pt x="373901" y="952675"/>
                  </a:lnTo>
                  <a:lnTo>
                    <a:pt x="419356" y="951069"/>
                  </a:lnTo>
                  <a:lnTo>
                    <a:pt x="466300" y="946468"/>
                  </a:lnTo>
                  <a:lnTo>
                    <a:pt x="514511" y="938752"/>
                  </a:lnTo>
                  <a:lnTo>
                    <a:pt x="563768" y="927805"/>
                  </a:lnTo>
                  <a:lnTo>
                    <a:pt x="613851" y="913506"/>
                  </a:lnTo>
                  <a:lnTo>
                    <a:pt x="664537" y="895737"/>
                  </a:lnTo>
                  <a:lnTo>
                    <a:pt x="715607" y="874380"/>
                  </a:lnTo>
                  <a:lnTo>
                    <a:pt x="766838" y="849316"/>
                  </a:lnTo>
                  <a:lnTo>
                    <a:pt x="818011" y="820425"/>
                  </a:lnTo>
                  <a:lnTo>
                    <a:pt x="868903" y="787591"/>
                  </a:lnTo>
                  <a:lnTo>
                    <a:pt x="919293" y="750693"/>
                  </a:lnTo>
                  <a:lnTo>
                    <a:pt x="968961" y="709613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4049" y="4961398"/>
              <a:ext cx="212171" cy="1732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57802" y="8723057"/>
              <a:ext cx="1428750" cy="936625"/>
            </a:xfrm>
            <a:custGeom>
              <a:avLst/>
              <a:gdLst/>
              <a:ahLst/>
              <a:cxnLst/>
              <a:rect l="l" t="t" r="r" b="b"/>
              <a:pathLst>
                <a:path w="1428750" h="936625">
                  <a:moveTo>
                    <a:pt x="1421930" y="181090"/>
                  </a:moveTo>
                  <a:lnTo>
                    <a:pt x="1428341" y="201735"/>
                  </a:lnTo>
                  <a:lnTo>
                    <a:pt x="1426397" y="222520"/>
                  </a:lnTo>
                  <a:lnTo>
                    <a:pt x="1416799" y="241063"/>
                  </a:lnTo>
                  <a:lnTo>
                    <a:pt x="1400245" y="254983"/>
                  </a:lnTo>
                  <a:lnTo>
                    <a:pt x="163801" y="929946"/>
                  </a:lnTo>
                  <a:lnTo>
                    <a:pt x="143136" y="936356"/>
                  </a:lnTo>
                  <a:lnTo>
                    <a:pt x="122351" y="934407"/>
                  </a:lnTo>
                  <a:lnTo>
                    <a:pt x="103817" y="924802"/>
                  </a:lnTo>
                  <a:lnTo>
                    <a:pt x="89908" y="908240"/>
                  </a:lnTo>
                  <a:lnTo>
                    <a:pt x="6403" y="755282"/>
                  </a:lnTo>
                  <a:lnTo>
                    <a:pt x="0" y="734633"/>
                  </a:lnTo>
                  <a:lnTo>
                    <a:pt x="1951" y="713851"/>
                  </a:lnTo>
                  <a:lnTo>
                    <a:pt x="11558" y="695311"/>
                  </a:lnTo>
                  <a:lnTo>
                    <a:pt x="28119" y="681389"/>
                  </a:lnTo>
                  <a:lnTo>
                    <a:pt x="1264521" y="6404"/>
                  </a:lnTo>
                  <a:lnTo>
                    <a:pt x="1285196" y="0"/>
                  </a:lnTo>
                  <a:lnTo>
                    <a:pt x="1305993" y="1950"/>
                  </a:lnTo>
                  <a:lnTo>
                    <a:pt x="1324538" y="11559"/>
                  </a:lnTo>
                  <a:lnTo>
                    <a:pt x="1338456" y="28131"/>
                  </a:lnTo>
                  <a:lnTo>
                    <a:pt x="1421930" y="181090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77817" y="8733592"/>
              <a:ext cx="1390015" cy="874394"/>
            </a:xfrm>
            <a:custGeom>
              <a:avLst/>
              <a:gdLst/>
              <a:ahLst/>
              <a:cxnLst/>
              <a:rect l="l" t="t" r="r" b="b"/>
              <a:pathLst>
                <a:path w="1390014" h="874395">
                  <a:moveTo>
                    <a:pt x="42900" y="734618"/>
                  </a:moveTo>
                  <a:lnTo>
                    <a:pt x="6375" y="667702"/>
                  </a:lnTo>
                  <a:lnTo>
                    <a:pt x="0" y="671169"/>
                  </a:lnTo>
                  <a:lnTo>
                    <a:pt x="36525" y="738098"/>
                  </a:lnTo>
                  <a:lnTo>
                    <a:pt x="42900" y="734618"/>
                  </a:lnTo>
                  <a:close/>
                </a:path>
                <a:path w="1390014" h="874395">
                  <a:moveTo>
                    <a:pt x="68402" y="720686"/>
                  </a:moveTo>
                  <a:lnTo>
                    <a:pt x="31851" y="653770"/>
                  </a:lnTo>
                  <a:lnTo>
                    <a:pt x="25488" y="657237"/>
                  </a:lnTo>
                  <a:lnTo>
                    <a:pt x="62026" y="724154"/>
                  </a:lnTo>
                  <a:lnTo>
                    <a:pt x="68402" y="720686"/>
                  </a:lnTo>
                  <a:close/>
                </a:path>
                <a:path w="1390014" h="874395">
                  <a:moveTo>
                    <a:pt x="93878" y="706780"/>
                  </a:moveTo>
                  <a:lnTo>
                    <a:pt x="57340" y="639851"/>
                  </a:lnTo>
                  <a:lnTo>
                    <a:pt x="50977" y="643331"/>
                  </a:lnTo>
                  <a:lnTo>
                    <a:pt x="87515" y="710234"/>
                  </a:lnTo>
                  <a:lnTo>
                    <a:pt x="93878" y="706780"/>
                  </a:lnTo>
                  <a:close/>
                </a:path>
                <a:path w="1390014" h="874395">
                  <a:moveTo>
                    <a:pt x="119380" y="692873"/>
                  </a:moveTo>
                  <a:lnTo>
                    <a:pt x="82854" y="625944"/>
                  </a:lnTo>
                  <a:lnTo>
                    <a:pt x="76479" y="629424"/>
                  </a:lnTo>
                  <a:lnTo>
                    <a:pt x="113017" y="696353"/>
                  </a:lnTo>
                  <a:lnTo>
                    <a:pt x="119380" y="692873"/>
                  </a:lnTo>
                  <a:close/>
                </a:path>
                <a:path w="1390014" h="874395">
                  <a:moveTo>
                    <a:pt x="162255" y="710819"/>
                  </a:moveTo>
                  <a:lnTo>
                    <a:pt x="108331" y="612013"/>
                  </a:lnTo>
                  <a:lnTo>
                    <a:pt x="101942" y="615492"/>
                  </a:lnTo>
                  <a:lnTo>
                    <a:pt x="155879" y="714298"/>
                  </a:lnTo>
                  <a:lnTo>
                    <a:pt x="162255" y="710819"/>
                  </a:lnTo>
                  <a:close/>
                </a:path>
                <a:path w="1390014" h="874395">
                  <a:moveTo>
                    <a:pt x="171259" y="666610"/>
                  </a:moveTo>
                  <a:lnTo>
                    <a:pt x="134708" y="599668"/>
                  </a:lnTo>
                  <a:lnTo>
                    <a:pt x="128346" y="603161"/>
                  </a:lnTo>
                  <a:lnTo>
                    <a:pt x="164858" y="670090"/>
                  </a:lnTo>
                  <a:lnTo>
                    <a:pt x="171259" y="666610"/>
                  </a:lnTo>
                  <a:close/>
                </a:path>
                <a:path w="1390014" h="874395">
                  <a:moveTo>
                    <a:pt x="196735" y="652665"/>
                  </a:moveTo>
                  <a:lnTo>
                    <a:pt x="160185" y="585749"/>
                  </a:lnTo>
                  <a:lnTo>
                    <a:pt x="153809" y="589241"/>
                  </a:lnTo>
                  <a:lnTo>
                    <a:pt x="190360" y="656183"/>
                  </a:lnTo>
                  <a:lnTo>
                    <a:pt x="196735" y="652665"/>
                  </a:lnTo>
                  <a:close/>
                </a:path>
                <a:path w="1390014" h="874395">
                  <a:moveTo>
                    <a:pt x="222237" y="638733"/>
                  </a:moveTo>
                  <a:lnTo>
                    <a:pt x="185699" y="571842"/>
                  </a:lnTo>
                  <a:lnTo>
                    <a:pt x="179324" y="575322"/>
                  </a:lnTo>
                  <a:lnTo>
                    <a:pt x="215861" y="642251"/>
                  </a:lnTo>
                  <a:lnTo>
                    <a:pt x="222237" y="638733"/>
                  </a:lnTo>
                  <a:close/>
                </a:path>
                <a:path w="1390014" h="874395">
                  <a:moveTo>
                    <a:pt x="247713" y="624878"/>
                  </a:moveTo>
                  <a:lnTo>
                    <a:pt x="211175" y="557936"/>
                  </a:lnTo>
                  <a:lnTo>
                    <a:pt x="204812" y="561403"/>
                  </a:lnTo>
                  <a:lnTo>
                    <a:pt x="241350" y="628307"/>
                  </a:lnTo>
                  <a:lnTo>
                    <a:pt x="247713" y="624878"/>
                  </a:lnTo>
                  <a:close/>
                </a:path>
                <a:path w="1390014" h="874395">
                  <a:moveTo>
                    <a:pt x="290601" y="642810"/>
                  </a:moveTo>
                  <a:lnTo>
                    <a:pt x="236677" y="544029"/>
                  </a:lnTo>
                  <a:lnTo>
                    <a:pt x="230301" y="547497"/>
                  </a:lnTo>
                  <a:lnTo>
                    <a:pt x="284226" y="646290"/>
                  </a:lnTo>
                  <a:lnTo>
                    <a:pt x="290601" y="642810"/>
                  </a:lnTo>
                  <a:close/>
                </a:path>
                <a:path w="1390014" h="874395">
                  <a:moveTo>
                    <a:pt x="299593" y="598601"/>
                  </a:moveTo>
                  <a:lnTo>
                    <a:pt x="263055" y="531672"/>
                  </a:lnTo>
                  <a:lnTo>
                    <a:pt x="256692" y="535152"/>
                  </a:lnTo>
                  <a:lnTo>
                    <a:pt x="293217" y="602081"/>
                  </a:lnTo>
                  <a:lnTo>
                    <a:pt x="299593" y="598601"/>
                  </a:lnTo>
                  <a:close/>
                </a:path>
                <a:path w="1390014" h="874395">
                  <a:moveTo>
                    <a:pt x="325069" y="584695"/>
                  </a:moveTo>
                  <a:lnTo>
                    <a:pt x="288544" y="517779"/>
                  </a:lnTo>
                  <a:lnTo>
                    <a:pt x="282168" y="521271"/>
                  </a:lnTo>
                  <a:lnTo>
                    <a:pt x="318706" y="588187"/>
                  </a:lnTo>
                  <a:lnTo>
                    <a:pt x="325069" y="584695"/>
                  </a:lnTo>
                  <a:close/>
                </a:path>
                <a:path w="1390014" h="874395">
                  <a:moveTo>
                    <a:pt x="350558" y="570776"/>
                  </a:moveTo>
                  <a:lnTo>
                    <a:pt x="314032" y="503859"/>
                  </a:lnTo>
                  <a:lnTo>
                    <a:pt x="307657" y="507314"/>
                  </a:lnTo>
                  <a:lnTo>
                    <a:pt x="344195" y="574268"/>
                  </a:lnTo>
                  <a:lnTo>
                    <a:pt x="350558" y="570776"/>
                  </a:lnTo>
                  <a:close/>
                </a:path>
                <a:path w="1390014" h="874395">
                  <a:moveTo>
                    <a:pt x="376072" y="556856"/>
                  </a:moveTo>
                  <a:lnTo>
                    <a:pt x="339521" y="489940"/>
                  </a:lnTo>
                  <a:lnTo>
                    <a:pt x="333133" y="493433"/>
                  </a:lnTo>
                  <a:lnTo>
                    <a:pt x="369684" y="560349"/>
                  </a:lnTo>
                  <a:lnTo>
                    <a:pt x="376072" y="556856"/>
                  </a:lnTo>
                  <a:close/>
                </a:path>
                <a:path w="1390014" h="874395">
                  <a:moveTo>
                    <a:pt x="418934" y="574814"/>
                  </a:moveTo>
                  <a:lnTo>
                    <a:pt x="365010" y="476008"/>
                  </a:lnTo>
                  <a:lnTo>
                    <a:pt x="358648" y="479501"/>
                  </a:lnTo>
                  <a:lnTo>
                    <a:pt x="412584" y="578281"/>
                  </a:lnTo>
                  <a:lnTo>
                    <a:pt x="418934" y="574814"/>
                  </a:lnTo>
                  <a:close/>
                </a:path>
                <a:path w="1390014" h="874395">
                  <a:moveTo>
                    <a:pt x="427939" y="530618"/>
                  </a:moveTo>
                  <a:lnTo>
                    <a:pt x="391401" y="463677"/>
                  </a:lnTo>
                  <a:lnTo>
                    <a:pt x="385000" y="467144"/>
                  </a:lnTo>
                  <a:lnTo>
                    <a:pt x="421551" y="534073"/>
                  </a:lnTo>
                  <a:lnTo>
                    <a:pt x="427939" y="530618"/>
                  </a:lnTo>
                  <a:close/>
                </a:path>
                <a:path w="1390014" h="874395">
                  <a:moveTo>
                    <a:pt x="453415" y="516699"/>
                  </a:moveTo>
                  <a:lnTo>
                    <a:pt x="416877" y="449783"/>
                  </a:lnTo>
                  <a:lnTo>
                    <a:pt x="410489" y="453237"/>
                  </a:lnTo>
                  <a:lnTo>
                    <a:pt x="447052" y="520166"/>
                  </a:lnTo>
                  <a:lnTo>
                    <a:pt x="453415" y="516699"/>
                  </a:lnTo>
                  <a:close/>
                </a:path>
                <a:path w="1390014" h="874395">
                  <a:moveTo>
                    <a:pt x="478917" y="502793"/>
                  </a:moveTo>
                  <a:lnTo>
                    <a:pt x="442379" y="435825"/>
                  </a:lnTo>
                  <a:lnTo>
                    <a:pt x="436016" y="439331"/>
                  </a:lnTo>
                  <a:lnTo>
                    <a:pt x="472541" y="506247"/>
                  </a:lnTo>
                  <a:lnTo>
                    <a:pt x="478917" y="502793"/>
                  </a:lnTo>
                  <a:close/>
                </a:path>
                <a:path w="1390014" h="874395">
                  <a:moveTo>
                    <a:pt x="504405" y="488861"/>
                  </a:moveTo>
                  <a:lnTo>
                    <a:pt x="467855" y="421919"/>
                  </a:lnTo>
                  <a:lnTo>
                    <a:pt x="461492" y="425386"/>
                  </a:lnTo>
                  <a:lnTo>
                    <a:pt x="498030" y="492340"/>
                  </a:lnTo>
                  <a:lnTo>
                    <a:pt x="504405" y="488861"/>
                  </a:lnTo>
                  <a:close/>
                </a:path>
                <a:path w="1390014" h="874395">
                  <a:moveTo>
                    <a:pt x="547281" y="506806"/>
                  </a:moveTo>
                  <a:lnTo>
                    <a:pt x="493356" y="408000"/>
                  </a:lnTo>
                  <a:lnTo>
                    <a:pt x="486981" y="411480"/>
                  </a:lnTo>
                  <a:lnTo>
                    <a:pt x="540905" y="510273"/>
                  </a:lnTo>
                  <a:lnTo>
                    <a:pt x="547281" y="506806"/>
                  </a:lnTo>
                  <a:close/>
                </a:path>
                <a:path w="1390014" h="874395">
                  <a:moveTo>
                    <a:pt x="556272" y="462597"/>
                  </a:moveTo>
                  <a:lnTo>
                    <a:pt x="519734" y="395693"/>
                  </a:lnTo>
                  <a:lnTo>
                    <a:pt x="513346" y="399161"/>
                  </a:lnTo>
                  <a:lnTo>
                    <a:pt x="549897" y="466102"/>
                  </a:lnTo>
                  <a:lnTo>
                    <a:pt x="556272" y="462597"/>
                  </a:lnTo>
                  <a:close/>
                </a:path>
                <a:path w="1390014" h="874395">
                  <a:moveTo>
                    <a:pt x="581761" y="448691"/>
                  </a:moveTo>
                  <a:lnTo>
                    <a:pt x="545223" y="381774"/>
                  </a:lnTo>
                  <a:lnTo>
                    <a:pt x="538861" y="385241"/>
                  </a:lnTo>
                  <a:lnTo>
                    <a:pt x="575373" y="452170"/>
                  </a:lnTo>
                  <a:lnTo>
                    <a:pt x="581761" y="448691"/>
                  </a:lnTo>
                  <a:close/>
                </a:path>
                <a:path w="1390014" h="874395">
                  <a:moveTo>
                    <a:pt x="607250" y="434771"/>
                  </a:moveTo>
                  <a:lnTo>
                    <a:pt x="570699" y="367855"/>
                  </a:lnTo>
                  <a:lnTo>
                    <a:pt x="564349" y="371322"/>
                  </a:lnTo>
                  <a:lnTo>
                    <a:pt x="600887" y="438264"/>
                  </a:lnTo>
                  <a:lnTo>
                    <a:pt x="607250" y="434771"/>
                  </a:lnTo>
                  <a:close/>
                </a:path>
                <a:path w="1390014" h="874395">
                  <a:moveTo>
                    <a:pt x="632739" y="420839"/>
                  </a:moveTo>
                  <a:lnTo>
                    <a:pt x="596226" y="353949"/>
                  </a:lnTo>
                  <a:lnTo>
                    <a:pt x="589838" y="357403"/>
                  </a:lnTo>
                  <a:lnTo>
                    <a:pt x="626376" y="424307"/>
                  </a:lnTo>
                  <a:lnTo>
                    <a:pt x="632739" y="420839"/>
                  </a:lnTo>
                  <a:close/>
                </a:path>
                <a:path w="1390014" h="874395">
                  <a:moveTo>
                    <a:pt x="675614" y="438785"/>
                  </a:moveTo>
                  <a:lnTo>
                    <a:pt x="621703" y="340017"/>
                  </a:lnTo>
                  <a:lnTo>
                    <a:pt x="615327" y="343522"/>
                  </a:lnTo>
                  <a:lnTo>
                    <a:pt x="669251" y="442277"/>
                  </a:lnTo>
                  <a:lnTo>
                    <a:pt x="675614" y="438785"/>
                  </a:lnTo>
                  <a:close/>
                </a:path>
                <a:path w="1390014" h="874395">
                  <a:moveTo>
                    <a:pt x="684606" y="394601"/>
                  </a:moveTo>
                  <a:lnTo>
                    <a:pt x="648081" y="327660"/>
                  </a:lnTo>
                  <a:lnTo>
                    <a:pt x="641680" y="331139"/>
                  </a:lnTo>
                  <a:lnTo>
                    <a:pt x="678230" y="398081"/>
                  </a:lnTo>
                  <a:lnTo>
                    <a:pt x="684606" y="394601"/>
                  </a:lnTo>
                  <a:close/>
                </a:path>
                <a:path w="1390014" h="874395">
                  <a:moveTo>
                    <a:pt x="710095" y="380682"/>
                  </a:moveTo>
                  <a:lnTo>
                    <a:pt x="673569" y="313766"/>
                  </a:lnTo>
                  <a:lnTo>
                    <a:pt x="667181" y="317258"/>
                  </a:lnTo>
                  <a:lnTo>
                    <a:pt x="703719" y="384162"/>
                  </a:lnTo>
                  <a:lnTo>
                    <a:pt x="710095" y="380682"/>
                  </a:lnTo>
                  <a:close/>
                </a:path>
                <a:path w="1390014" h="874395">
                  <a:moveTo>
                    <a:pt x="735584" y="366763"/>
                  </a:moveTo>
                  <a:lnTo>
                    <a:pt x="699046" y="299834"/>
                  </a:lnTo>
                  <a:lnTo>
                    <a:pt x="692670" y="303326"/>
                  </a:lnTo>
                  <a:lnTo>
                    <a:pt x="729208" y="370243"/>
                  </a:lnTo>
                  <a:lnTo>
                    <a:pt x="735584" y="366763"/>
                  </a:lnTo>
                  <a:close/>
                </a:path>
                <a:path w="1390014" h="874395">
                  <a:moveTo>
                    <a:pt x="761085" y="352844"/>
                  </a:moveTo>
                  <a:lnTo>
                    <a:pt x="724547" y="285915"/>
                  </a:lnTo>
                  <a:lnTo>
                    <a:pt x="718159" y="289407"/>
                  </a:lnTo>
                  <a:lnTo>
                    <a:pt x="754710" y="356336"/>
                  </a:lnTo>
                  <a:lnTo>
                    <a:pt x="761085" y="352844"/>
                  </a:lnTo>
                  <a:close/>
                </a:path>
                <a:path w="1390014" h="874395">
                  <a:moveTo>
                    <a:pt x="803960" y="370789"/>
                  </a:moveTo>
                  <a:lnTo>
                    <a:pt x="750049" y="271995"/>
                  </a:lnTo>
                  <a:lnTo>
                    <a:pt x="743673" y="275501"/>
                  </a:lnTo>
                  <a:lnTo>
                    <a:pt x="797585" y="374269"/>
                  </a:lnTo>
                  <a:lnTo>
                    <a:pt x="803960" y="370789"/>
                  </a:lnTo>
                  <a:close/>
                </a:path>
                <a:path w="1390014" h="874395">
                  <a:moveTo>
                    <a:pt x="812939" y="326593"/>
                  </a:moveTo>
                  <a:lnTo>
                    <a:pt x="776414" y="259664"/>
                  </a:lnTo>
                  <a:lnTo>
                    <a:pt x="770039" y="263144"/>
                  </a:lnTo>
                  <a:lnTo>
                    <a:pt x="806577" y="330060"/>
                  </a:lnTo>
                  <a:lnTo>
                    <a:pt x="812939" y="326593"/>
                  </a:lnTo>
                  <a:close/>
                </a:path>
                <a:path w="1390014" h="874395">
                  <a:moveTo>
                    <a:pt x="838441" y="312648"/>
                  </a:moveTo>
                  <a:lnTo>
                    <a:pt x="801903" y="245719"/>
                  </a:lnTo>
                  <a:lnTo>
                    <a:pt x="795528" y="249224"/>
                  </a:lnTo>
                  <a:lnTo>
                    <a:pt x="832053" y="316153"/>
                  </a:lnTo>
                  <a:lnTo>
                    <a:pt x="838441" y="312648"/>
                  </a:lnTo>
                  <a:close/>
                </a:path>
                <a:path w="1390014" h="874395">
                  <a:moveTo>
                    <a:pt x="863942" y="298742"/>
                  </a:moveTo>
                  <a:lnTo>
                    <a:pt x="827366" y="231838"/>
                  </a:lnTo>
                  <a:lnTo>
                    <a:pt x="821016" y="235292"/>
                  </a:lnTo>
                  <a:lnTo>
                    <a:pt x="857554" y="302234"/>
                  </a:lnTo>
                  <a:lnTo>
                    <a:pt x="863942" y="298742"/>
                  </a:lnTo>
                  <a:close/>
                </a:path>
                <a:path w="1390014" h="874395">
                  <a:moveTo>
                    <a:pt x="889406" y="284835"/>
                  </a:moveTo>
                  <a:lnTo>
                    <a:pt x="852893" y="217893"/>
                  </a:lnTo>
                  <a:lnTo>
                    <a:pt x="846518" y="221399"/>
                  </a:lnTo>
                  <a:lnTo>
                    <a:pt x="883043" y="288315"/>
                  </a:lnTo>
                  <a:lnTo>
                    <a:pt x="889406" y="284835"/>
                  </a:lnTo>
                  <a:close/>
                </a:path>
                <a:path w="1390014" h="874395">
                  <a:moveTo>
                    <a:pt x="932294" y="302793"/>
                  </a:moveTo>
                  <a:lnTo>
                    <a:pt x="878370" y="204000"/>
                  </a:lnTo>
                  <a:lnTo>
                    <a:pt x="872007" y="207479"/>
                  </a:lnTo>
                  <a:lnTo>
                    <a:pt x="925906" y="306285"/>
                  </a:lnTo>
                  <a:lnTo>
                    <a:pt x="932294" y="302793"/>
                  </a:lnTo>
                  <a:close/>
                </a:path>
                <a:path w="1390014" h="874395">
                  <a:moveTo>
                    <a:pt x="941260" y="258572"/>
                  </a:moveTo>
                  <a:lnTo>
                    <a:pt x="904760" y="191668"/>
                  </a:lnTo>
                  <a:lnTo>
                    <a:pt x="898385" y="195160"/>
                  </a:lnTo>
                  <a:lnTo>
                    <a:pt x="934923" y="262089"/>
                  </a:lnTo>
                  <a:lnTo>
                    <a:pt x="941260" y="258572"/>
                  </a:lnTo>
                  <a:close/>
                </a:path>
                <a:path w="1390014" h="874395">
                  <a:moveTo>
                    <a:pt x="966787" y="244665"/>
                  </a:moveTo>
                  <a:lnTo>
                    <a:pt x="930211" y="177749"/>
                  </a:lnTo>
                  <a:lnTo>
                    <a:pt x="923874" y="181216"/>
                  </a:lnTo>
                  <a:lnTo>
                    <a:pt x="960399" y="248145"/>
                  </a:lnTo>
                  <a:lnTo>
                    <a:pt x="966787" y="244665"/>
                  </a:lnTo>
                  <a:close/>
                </a:path>
                <a:path w="1390014" h="874395">
                  <a:moveTo>
                    <a:pt x="992301" y="230771"/>
                  </a:moveTo>
                  <a:lnTo>
                    <a:pt x="955751" y="163842"/>
                  </a:lnTo>
                  <a:lnTo>
                    <a:pt x="949363" y="167309"/>
                  </a:lnTo>
                  <a:lnTo>
                    <a:pt x="985888" y="234213"/>
                  </a:lnTo>
                  <a:lnTo>
                    <a:pt x="992301" y="230771"/>
                  </a:lnTo>
                  <a:close/>
                </a:path>
                <a:path w="1390014" h="874395">
                  <a:moveTo>
                    <a:pt x="1017752" y="216852"/>
                  </a:moveTo>
                  <a:lnTo>
                    <a:pt x="981227" y="149936"/>
                  </a:lnTo>
                  <a:lnTo>
                    <a:pt x="974852" y="153416"/>
                  </a:lnTo>
                  <a:lnTo>
                    <a:pt x="1011389" y="220345"/>
                  </a:lnTo>
                  <a:lnTo>
                    <a:pt x="1017752" y="216852"/>
                  </a:lnTo>
                  <a:close/>
                </a:path>
                <a:path w="1390014" h="874395">
                  <a:moveTo>
                    <a:pt x="1060627" y="234797"/>
                  </a:moveTo>
                  <a:lnTo>
                    <a:pt x="1006716" y="135991"/>
                  </a:lnTo>
                  <a:lnTo>
                    <a:pt x="1000353" y="139484"/>
                  </a:lnTo>
                  <a:lnTo>
                    <a:pt x="1054265" y="238277"/>
                  </a:lnTo>
                  <a:lnTo>
                    <a:pt x="1060627" y="234797"/>
                  </a:lnTo>
                  <a:close/>
                </a:path>
                <a:path w="1390014" h="874395">
                  <a:moveTo>
                    <a:pt x="1069632" y="190588"/>
                  </a:moveTo>
                  <a:lnTo>
                    <a:pt x="1033094" y="123659"/>
                  </a:lnTo>
                  <a:lnTo>
                    <a:pt x="1026706" y="127152"/>
                  </a:lnTo>
                  <a:lnTo>
                    <a:pt x="1063256" y="194094"/>
                  </a:lnTo>
                  <a:lnTo>
                    <a:pt x="1069632" y="190588"/>
                  </a:lnTo>
                  <a:close/>
                </a:path>
                <a:path w="1390014" h="874395">
                  <a:moveTo>
                    <a:pt x="1095121" y="176669"/>
                  </a:moveTo>
                  <a:lnTo>
                    <a:pt x="1058557" y="109740"/>
                  </a:lnTo>
                  <a:lnTo>
                    <a:pt x="1052233" y="113233"/>
                  </a:lnTo>
                  <a:lnTo>
                    <a:pt x="1088745" y="180162"/>
                  </a:lnTo>
                  <a:lnTo>
                    <a:pt x="1095121" y="176669"/>
                  </a:lnTo>
                  <a:close/>
                </a:path>
                <a:path w="1390014" h="874395">
                  <a:moveTo>
                    <a:pt x="1120635" y="162737"/>
                  </a:moveTo>
                  <a:lnTo>
                    <a:pt x="1084084" y="95821"/>
                  </a:lnTo>
                  <a:lnTo>
                    <a:pt x="1077683" y="99326"/>
                  </a:lnTo>
                  <a:lnTo>
                    <a:pt x="1114247" y="166243"/>
                  </a:lnTo>
                  <a:lnTo>
                    <a:pt x="1120635" y="162737"/>
                  </a:lnTo>
                  <a:close/>
                </a:path>
                <a:path w="1390014" h="874395">
                  <a:moveTo>
                    <a:pt x="1146111" y="148844"/>
                  </a:moveTo>
                  <a:lnTo>
                    <a:pt x="1109586" y="81902"/>
                  </a:lnTo>
                  <a:lnTo>
                    <a:pt x="1103160" y="85394"/>
                  </a:lnTo>
                  <a:lnTo>
                    <a:pt x="1139698" y="152285"/>
                  </a:lnTo>
                  <a:lnTo>
                    <a:pt x="1146111" y="148844"/>
                  </a:lnTo>
                  <a:close/>
                </a:path>
                <a:path w="1390014" h="874395">
                  <a:moveTo>
                    <a:pt x="1188974" y="166801"/>
                  </a:moveTo>
                  <a:lnTo>
                    <a:pt x="1135049" y="67983"/>
                  </a:lnTo>
                  <a:lnTo>
                    <a:pt x="1128687" y="71475"/>
                  </a:lnTo>
                  <a:lnTo>
                    <a:pt x="1182611" y="170256"/>
                  </a:lnTo>
                  <a:lnTo>
                    <a:pt x="1188974" y="166801"/>
                  </a:lnTo>
                  <a:close/>
                </a:path>
                <a:path w="1390014" h="874395">
                  <a:moveTo>
                    <a:pt x="1197965" y="122593"/>
                  </a:moveTo>
                  <a:lnTo>
                    <a:pt x="1161427" y="55676"/>
                  </a:lnTo>
                  <a:lnTo>
                    <a:pt x="1155065" y="59156"/>
                  </a:lnTo>
                  <a:lnTo>
                    <a:pt x="1191577" y="126085"/>
                  </a:lnTo>
                  <a:lnTo>
                    <a:pt x="1197965" y="122593"/>
                  </a:lnTo>
                  <a:close/>
                </a:path>
                <a:path w="1390014" h="874395">
                  <a:moveTo>
                    <a:pt x="1223441" y="108673"/>
                  </a:moveTo>
                  <a:lnTo>
                    <a:pt x="1186916" y="41744"/>
                  </a:lnTo>
                  <a:lnTo>
                    <a:pt x="1180579" y="45212"/>
                  </a:lnTo>
                  <a:lnTo>
                    <a:pt x="1217104" y="112153"/>
                  </a:lnTo>
                  <a:lnTo>
                    <a:pt x="1223441" y="108673"/>
                  </a:lnTo>
                  <a:close/>
                </a:path>
                <a:path w="1390014" h="874395">
                  <a:moveTo>
                    <a:pt x="1248956" y="94754"/>
                  </a:moveTo>
                  <a:lnTo>
                    <a:pt x="1212418" y="27825"/>
                  </a:lnTo>
                  <a:lnTo>
                    <a:pt x="1206017" y="31318"/>
                  </a:lnTo>
                  <a:lnTo>
                    <a:pt x="1242568" y="98234"/>
                  </a:lnTo>
                  <a:lnTo>
                    <a:pt x="1248956" y="94754"/>
                  </a:lnTo>
                  <a:close/>
                </a:path>
                <a:path w="1390014" h="874395">
                  <a:moveTo>
                    <a:pt x="1274432" y="80848"/>
                  </a:moveTo>
                  <a:lnTo>
                    <a:pt x="1237919" y="13931"/>
                  </a:lnTo>
                  <a:lnTo>
                    <a:pt x="1231519" y="17399"/>
                  </a:lnTo>
                  <a:lnTo>
                    <a:pt x="1268044" y="84328"/>
                  </a:lnTo>
                  <a:lnTo>
                    <a:pt x="1274432" y="80848"/>
                  </a:lnTo>
                  <a:close/>
                </a:path>
                <a:path w="1390014" h="874395">
                  <a:moveTo>
                    <a:pt x="1317320" y="98793"/>
                  </a:moveTo>
                  <a:lnTo>
                    <a:pt x="1263370" y="0"/>
                  </a:lnTo>
                  <a:lnTo>
                    <a:pt x="1257020" y="3505"/>
                  </a:lnTo>
                  <a:lnTo>
                    <a:pt x="1310932" y="102273"/>
                  </a:lnTo>
                  <a:lnTo>
                    <a:pt x="1317320" y="98793"/>
                  </a:lnTo>
                  <a:close/>
                </a:path>
                <a:path w="1390014" h="874395">
                  <a:moveTo>
                    <a:pt x="1389443" y="140131"/>
                  </a:moveTo>
                  <a:lnTo>
                    <a:pt x="1380782" y="124244"/>
                  </a:lnTo>
                  <a:lnTo>
                    <a:pt x="36004" y="858367"/>
                  </a:lnTo>
                  <a:lnTo>
                    <a:pt x="44704" y="874268"/>
                  </a:lnTo>
                  <a:lnTo>
                    <a:pt x="1389443" y="140131"/>
                  </a:lnTo>
                  <a:close/>
                </a:path>
              </a:pathLst>
            </a:custGeom>
            <a:solidFill>
              <a:srgbClr val="878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1478" y="8226068"/>
              <a:ext cx="1153160" cy="979805"/>
            </a:xfrm>
            <a:custGeom>
              <a:avLst/>
              <a:gdLst/>
              <a:ahLst/>
              <a:cxnLst/>
              <a:rect l="l" t="t" r="r" b="b"/>
              <a:pathLst>
                <a:path w="1153160" h="979804">
                  <a:moveTo>
                    <a:pt x="127765" y="361523"/>
                  </a:moveTo>
                  <a:lnTo>
                    <a:pt x="256505" y="309818"/>
                  </a:lnTo>
                  <a:lnTo>
                    <a:pt x="281906" y="305132"/>
                  </a:lnTo>
                  <a:lnTo>
                    <a:pt x="306285" y="310370"/>
                  </a:lnTo>
                  <a:lnTo>
                    <a:pt x="326920" y="324369"/>
                  </a:lnTo>
                  <a:lnTo>
                    <a:pt x="341089" y="345964"/>
                  </a:lnTo>
                  <a:lnTo>
                    <a:pt x="505880" y="756244"/>
                  </a:lnTo>
                  <a:lnTo>
                    <a:pt x="510574" y="781650"/>
                  </a:lnTo>
                  <a:lnTo>
                    <a:pt x="505346" y="806028"/>
                  </a:lnTo>
                  <a:lnTo>
                    <a:pt x="491361" y="826661"/>
                  </a:lnTo>
                  <a:lnTo>
                    <a:pt x="469786" y="840828"/>
                  </a:lnTo>
                  <a:lnTo>
                    <a:pt x="341026" y="892523"/>
                  </a:lnTo>
                  <a:lnTo>
                    <a:pt x="315642" y="897214"/>
                  </a:lnTo>
                  <a:lnTo>
                    <a:pt x="291268" y="891989"/>
                  </a:lnTo>
                  <a:lnTo>
                    <a:pt x="270633" y="878007"/>
                  </a:lnTo>
                  <a:lnTo>
                    <a:pt x="256463" y="856430"/>
                  </a:lnTo>
                  <a:lnTo>
                    <a:pt x="91641" y="446097"/>
                  </a:lnTo>
                  <a:lnTo>
                    <a:pt x="86968" y="420709"/>
                  </a:lnTo>
                  <a:lnTo>
                    <a:pt x="92202" y="396338"/>
                  </a:lnTo>
                  <a:lnTo>
                    <a:pt x="106187" y="375702"/>
                  </a:lnTo>
                  <a:lnTo>
                    <a:pt x="127765" y="361523"/>
                  </a:lnTo>
                  <a:close/>
                </a:path>
                <a:path w="1153160" h="979804">
                  <a:moveTo>
                    <a:pt x="487011" y="245286"/>
                  </a:moveTo>
                  <a:lnTo>
                    <a:pt x="537303" y="370424"/>
                  </a:lnTo>
                  <a:lnTo>
                    <a:pt x="447902" y="406349"/>
                  </a:lnTo>
                  <a:lnTo>
                    <a:pt x="397611" y="281149"/>
                  </a:lnTo>
                  <a:lnTo>
                    <a:pt x="487011" y="245286"/>
                  </a:lnTo>
                  <a:close/>
                </a:path>
                <a:path w="1153160" h="979804">
                  <a:moveTo>
                    <a:pt x="656891" y="177058"/>
                  </a:moveTo>
                  <a:lnTo>
                    <a:pt x="707151" y="302206"/>
                  </a:lnTo>
                  <a:lnTo>
                    <a:pt x="617719" y="338131"/>
                  </a:lnTo>
                  <a:lnTo>
                    <a:pt x="567469" y="212973"/>
                  </a:lnTo>
                  <a:lnTo>
                    <a:pt x="656891" y="177058"/>
                  </a:lnTo>
                  <a:close/>
                </a:path>
                <a:path w="1153160" h="979804">
                  <a:moveTo>
                    <a:pt x="826749" y="108861"/>
                  </a:moveTo>
                  <a:lnTo>
                    <a:pt x="876999" y="234009"/>
                  </a:lnTo>
                  <a:lnTo>
                    <a:pt x="787599" y="269893"/>
                  </a:lnTo>
                  <a:lnTo>
                    <a:pt x="737338" y="144755"/>
                  </a:lnTo>
                  <a:lnTo>
                    <a:pt x="826749" y="108861"/>
                  </a:lnTo>
                  <a:close/>
                </a:path>
                <a:path w="1153160" h="979804">
                  <a:moveTo>
                    <a:pt x="948819" y="412810"/>
                  </a:moveTo>
                  <a:lnTo>
                    <a:pt x="859387" y="448704"/>
                  </a:lnTo>
                  <a:lnTo>
                    <a:pt x="809158" y="323556"/>
                  </a:lnTo>
                  <a:lnTo>
                    <a:pt x="898538" y="287641"/>
                  </a:lnTo>
                  <a:lnTo>
                    <a:pt x="948819" y="412810"/>
                  </a:lnTo>
                  <a:close/>
                </a:path>
                <a:path w="1153160" h="979804">
                  <a:moveTo>
                    <a:pt x="1020607" y="591590"/>
                  </a:moveTo>
                  <a:lnTo>
                    <a:pt x="931207" y="627505"/>
                  </a:lnTo>
                  <a:lnTo>
                    <a:pt x="880947" y="502336"/>
                  </a:lnTo>
                  <a:lnTo>
                    <a:pt x="970347" y="466452"/>
                  </a:lnTo>
                  <a:lnTo>
                    <a:pt x="1020607" y="591590"/>
                  </a:lnTo>
                  <a:close/>
                </a:path>
                <a:path w="1153160" h="979804">
                  <a:moveTo>
                    <a:pt x="761327" y="695712"/>
                  </a:moveTo>
                  <a:lnTo>
                    <a:pt x="711077" y="570543"/>
                  </a:lnTo>
                  <a:lnTo>
                    <a:pt x="800488" y="534659"/>
                  </a:lnTo>
                  <a:lnTo>
                    <a:pt x="850749" y="659807"/>
                  </a:lnTo>
                  <a:lnTo>
                    <a:pt x="761327" y="695712"/>
                  </a:lnTo>
                  <a:close/>
                </a:path>
                <a:path w="1153160" h="979804">
                  <a:moveTo>
                    <a:pt x="639268" y="391774"/>
                  </a:moveTo>
                  <a:lnTo>
                    <a:pt x="728690" y="355848"/>
                  </a:lnTo>
                  <a:lnTo>
                    <a:pt x="778950" y="480996"/>
                  </a:lnTo>
                  <a:lnTo>
                    <a:pt x="689518" y="516901"/>
                  </a:lnTo>
                  <a:lnTo>
                    <a:pt x="639268" y="391774"/>
                  </a:lnTo>
                  <a:close/>
                </a:path>
                <a:path w="1153160" h="979804">
                  <a:moveTo>
                    <a:pt x="609112" y="549235"/>
                  </a:moveTo>
                  <a:lnTo>
                    <a:pt x="519680" y="585119"/>
                  </a:lnTo>
                  <a:lnTo>
                    <a:pt x="469409" y="459992"/>
                  </a:lnTo>
                  <a:lnTo>
                    <a:pt x="558841" y="424087"/>
                  </a:lnTo>
                  <a:lnTo>
                    <a:pt x="609112" y="549235"/>
                  </a:lnTo>
                  <a:close/>
                </a:path>
                <a:path w="1153160" h="979804">
                  <a:moveTo>
                    <a:pt x="591490" y="763961"/>
                  </a:moveTo>
                  <a:lnTo>
                    <a:pt x="541250" y="638771"/>
                  </a:lnTo>
                  <a:lnTo>
                    <a:pt x="630640" y="602867"/>
                  </a:lnTo>
                  <a:lnTo>
                    <a:pt x="680859" y="728046"/>
                  </a:lnTo>
                  <a:lnTo>
                    <a:pt x="591490" y="763961"/>
                  </a:lnTo>
                  <a:close/>
                </a:path>
                <a:path w="1153160" h="979804">
                  <a:moveTo>
                    <a:pt x="4701" y="415585"/>
                  </a:moveTo>
                  <a:lnTo>
                    <a:pt x="214695" y="938595"/>
                  </a:lnTo>
                  <a:lnTo>
                    <a:pt x="228876" y="960169"/>
                  </a:lnTo>
                  <a:lnTo>
                    <a:pt x="249516" y="974154"/>
                  </a:lnTo>
                  <a:lnTo>
                    <a:pt x="273894" y="979382"/>
                  </a:lnTo>
                  <a:lnTo>
                    <a:pt x="299289" y="974688"/>
                  </a:lnTo>
                  <a:lnTo>
                    <a:pt x="1111913" y="648373"/>
                  </a:lnTo>
                  <a:lnTo>
                    <a:pt x="1133489" y="634213"/>
                  </a:lnTo>
                  <a:lnTo>
                    <a:pt x="1147467" y="613576"/>
                  </a:lnTo>
                  <a:lnTo>
                    <a:pt x="1152689" y="589189"/>
                  </a:lnTo>
                  <a:lnTo>
                    <a:pt x="1147996" y="563779"/>
                  </a:lnTo>
                  <a:lnTo>
                    <a:pt x="937982" y="40800"/>
                  </a:lnTo>
                  <a:lnTo>
                    <a:pt x="923821" y="19225"/>
                  </a:lnTo>
                  <a:lnTo>
                    <a:pt x="903193" y="5237"/>
                  </a:lnTo>
                  <a:lnTo>
                    <a:pt x="878822" y="0"/>
                  </a:lnTo>
                  <a:lnTo>
                    <a:pt x="853429" y="4676"/>
                  </a:lnTo>
                  <a:lnTo>
                    <a:pt x="40794" y="331043"/>
                  </a:lnTo>
                  <a:lnTo>
                    <a:pt x="19209" y="345202"/>
                  </a:lnTo>
                  <a:lnTo>
                    <a:pt x="5223" y="365833"/>
                  </a:lnTo>
                  <a:lnTo>
                    <a:pt x="0" y="390205"/>
                  </a:lnTo>
                  <a:lnTo>
                    <a:pt x="4701" y="415585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45449" y="8307430"/>
              <a:ext cx="271145" cy="228600"/>
            </a:xfrm>
            <a:custGeom>
              <a:avLst/>
              <a:gdLst/>
              <a:ahLst/>
              <a:cxnLst/>
              <a:rect l="l" t="t" r="r" b="b"/>
              <a:pathLst>
                <a:path w="271145" h="228600">
                  <a:moveTo>
                    <a:pt x="55663" y="7028"/>
                  </a:moveTo>
                  <a:lnTo>
                    <a:pt x="70340" y="2040"/>
                  </a:lnTo>
                  <a:lnTo>
                    <a:pt x="85723" y="0"/>
                  </a:lnTo>
                  <a:lnTo>
                    <a:pt x="101387" y="1088"/>
                  </a:lnTo>
                  <a:lnTo>
                    <a:pt x="228924" y="68178"/>
                  </a:lnTo>
                  <a:lnTo>
                    <a:pt x="267855" y="100898"/>
                  </a:lnTo>
                  <a:lnTo>
                    <a:pt x="270960" y="124301"/>
                  </a:lnTo>
                  <a:lnTo>
                    <a:pt x="263468" y="153149"/>
                  </a:lnTo>
                  <a:lnTo>
                    <a:pt x="251186" y="183756"/>
                  </a:lnTo>
                  <a:lnTo>
                    <a:pt x="236720" y="209797"/>
                  </a:lnTo>
                  <a:lnTo>
                    <a:pt x="218333" y="224578"/>
                  </a:lnTo>
                  <a:lnTo>
                    <a:pt x="195470" y="228358"/>
                  </a:lnTo>
                  <a:lnTo>
                    <a:pt x="167576" y="221399"/>
                  </a:lnTo>
                  <a:lnTo>
                    <a:pt x="43255" y="189368"/>
                  </a:lnTo>
                  <a:lnTo>
                    <a:pt x="29674" y="182894"/>
                  </a:lnTo>
                  <a:lnTo>
                    <a:pt x="16346" y="173797"/>
                  </a:lnTo>
                  <a:lnTo>
                    <a:pt x="5658" y="162035"/>
                  </a:lnTo>
                  <a:lnTo>
                    <a:pt x="0" y="147568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27260" y="7944857"/>
              <a:ext cx="918844" cy="462280"/>
            </a:xfrm>
            <a:custGeom>
              <a:avLst/>
              <a:gdLst/>
              <a:ahLst/>
              <a:cxnLst/>
              <a:rect l="l" t="t" r="r" b="b"/>
              <a:pathLst>
                <a:path w="918845" h="462279">
                  <a:moveTo>
                    <a:pt x="848256" y="462258"/>
                  </a:moveTo>
                  <a:lnTo>
                    <a:pt x="258285" y="190434"/>
                  </a:lnTo>
                  <a:lnTo>
                    <a:pt x="228947" y="178298"/>
                  </a:lnTo>
                  <a:lnTo>
                    <a:pt x="184474" y="158874"/>
                  </a:lnTo>
                  <a:lnTo>
                    <a:pt x="132435" y="134482"/>
                  </a:lnTo>
                  <a:lnTo>
                    <a:pt x="80399" y="107442"/>
                  </a:lnTo>
                  <a:lnTo>
                    <a:pt x="35935" y="80076"/>
                  </a:lnTo>
                  <a:lnTo>
                    <a:pt x="6612" y="54702"/>
                  </a:lnTo>
                  <a:lnTo>
                    <a:pt x="0" y="33643"/>
                  </a:lnTo>
                  <a:lnTo>
                    <a:pt x="9193" y="10670"/>
                  </a:lnTo>
                  <a:lnTo>
                    <a:pt x="28523" y="0"/>
                  </a:lnTo>
                  <a:lnTo>
                    <a:pt x="67256" y="1884"/>
                  </a:lnTo>
                  <a:lnTo>
                    <a:pt x="118316" y="12777"/>
                  </a:lnTo>
                  <a:lnTo>
                    <a:pt x="174626" y="29132"/>
                  </a:lnTo>
                  <a:lnTo>
                    <a:pt x="229112" y="47403"/>
                  </a:lnTo>
                  <a:lnTo>
                    <a:pt x="274697" y="64043"/>
                  </a:lnTo>
                  <a:lnTo>
                    <a:pt x="304304" y="75505"/>
                  </a:lnTo>
                  <a:lnTo>
                    <a:pt x="918830" y="286022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74481" y="8227142"/>
              <a:ext cx="236220" cy="249554"/>
            </a:xfrm>
            <a:custGeom>
              <a:avLst/>
              <a:gdLst/>
              <a:ahLst/>
              <a:cxnLst/>
              <a:rect l="l" t="t" r="r" b="b"/>
              <a:pathLst>
                <a:path w="236220" h="249554">
                  <a:moveTo>
                    <a:pt x="162518" y="248955"/>
                  </a:moveTo>
                  <a:lnTo>
                    <a:pt x="236139" y="65076"/>
                  </a:lnTo>
                  <a:lnTo>
                    <a:pt x="73599" y="0"/>
                  </a:lnTo>
                  <a:lnTo>
                    <a:pt x="0" y="183858"/>
                  </a:lnTo>
                  <a:lnTo>
                    <a:pt x="162518" y="248955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50918" y="8451041"/>
              <a:ext cx="901700" cy="1009015"/>
            </a:xfrm>
            <a:custGeom>
              <a:avLst/>
              <a:gdLst/>
              <a:ahLst/>
              <a:cxnLst/>
              <a:rect l="l" t="t" r="r" b="b"/>
              <a:pathLst>
                <a:path w="901700" h="1009015">
                  <a:moveTo>
                    <a:pt x="218433" y="342125"/>
                  </a:moveTo>
                  <a:lnTo>
                    <a:pt x="696093" y="778960"/>
                  </a:lnTo>
                  <a:lnTo>
                    <a:pt x="387506" y="876601"/>
                  </a:lnTo>
                  <a:lnTo>
                    <a:pt x="218433" y="342125"/>
                  </a:lnTo>
                  <a:close/>
                </a:path>
                <a:path w="901700" h="1009015">
                  <a:moveTo>
                    <a:pt x="0" y="0"/>
                  </a:moveTo>
                  <a:lnTo>
                    <a:pt x="318995" y="1008492"/>
                  </a:lnTo>
                  <a:lnTo>
                    <a:pt x="901270" y="824278"/>
                  </a:lnTo>
                  <a:lnTo>
                    <a:pt x="0" y="0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83719" y="7244522"/>
              <a:ext cx="968375" cy="907415"/>
            </a:xfrm>
            <a:custGeom>
              <a:avLst/>
              <a:gdLst/>
              <a:ahLst/>
              <a:cxnLst/>
              <a:rect l="l" t="t" r="r" b="b"/>
              <a:pathLst>
                <a:path w="968375" h="907415">
                  <a:moveTo>
                    <a:pt x="296043" y="907113"/>
                  </a:moveTo>
                  <a:lnTo>
                    <a:pt x="0" y="536224"/>
                  </a:lnTo>
                  <a:lnTo>
                    <a:pt x="671812" y="0"/>
                  </a:lnTo>
                  <a:lnTo>
                    <a:pt x="967834" y="370910"/>
                  </a:lnTo>
                  <a:lnTo>
                    <a:pt x="296043" y="907113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3029" y="7276624"/>
              <a:ext cx="290912" cy="3508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279536" y="7382173"/>
              <a:ext cx="723265" cy="680085"/>
            </a:xfrm>
            <a:custGeom>
              <a:avLst/>
              <a:gdLst/>
              <a:ahLst/>
              <a:cxnLst/>
              <a:rect l="l" t="t" r="r" b="b"/>
              <a:pathLst>
                <a:path w="723265" h="680084">
                  <a:moveTo>
                    <a:pt x="233197" y="674420"/>
                  </a:moveTo>
                  <a:lnTo>
                    <a:pt x="6959" y="390994"/>
                  </a:lnTo>
                  <a:lnTo>
                    <a:pt x="0" y="396582"/>
                  </a:lnTo>
                  <a:lnTo>
                    <a:pt x="226225" y="679983"/>
                  </a:lnTo>
                  <a:lnTo>
                    <a:pt x="233197" y="674420"/>
                  </a:lnTo>
                  <a:close/>
                </a:path>
                <a:path w="723265" h="680084">
                  <a:moveTo>
                    <a:pt x="282181" y="635304"/>
                  </a:moveTo>
                  <a:lnTo>
                    <a:pt x="55968" y="351917"/>
                  </a:lnTo>
                  <a:lnTo>
                    <a:pt x="48983" y="357479"/>
                  </a:lnTo>
                  <a:lnTo>
                    <a:pt x="275196" y="640918"/>
                  </a:lnTo>
                  <a:lnTo>
                    <a:pt x="282181" y="635304"/>
                  </a:lnTo>
                  <a:close/>
                </a:path>
                <a:path w="723265" h="680084">
                  <a:moveTo>
                    <a:pt x="331177" y="596214"/>
                  </a:moveTo>
                  <a:lnTo>
                    <a:pt x="104940" y="312775"/>
                  </a:lnTo>
                  <a:lnTo>
                    <a:pt x="97980" y="318414"/>
                  </a:lnTo>
                  <a:lnTo>
                    <a:pt x="324180" y="601802"/>
                  </a:lnTo>
                  <a:lnTo>
                    <a:pt x="331177" y="596214"/>
                  </a:lnTo>
                  <a:close/>
                </a:path>
                <a:path w="723265" h="680084">
                  <a:moveTo>
                    <a:pt x="380174" y="557123"/>
                  </a:moveTo>
                  <a:lnTo>
                    <a:pt x="153949" y="273710"/>
                  </a:lnTo>
                  <a:lnTo>
                    <a:pt x="146926" y="279311"/>
                  </a:lnTo>
                  <a:lnTo>
                    <a:pt x="373151" y="562737"/>
                  </a:lnTo>
                  <a:lnTo>
                    <a:pt x="380174" y="557123"/>
                  </a:lnTo>
                  <a:close/>
                </a:path>
                <a:path w="723265" h="680084">
                  <a:moveTo>
                    <a:pt x="429133" y="517982"/>
                  </a:moveTo>
                  <a:lnTo>
                    <a:pt x="202907" y="234594"/>
                  </a:lnTo>
                  <a:lnTo>
                    <a:pt x="195961" y="240157"/>
                  </a:lnTo>
                  <a:lnTo>
                    <a:pt x="422148" y="523582"/>
                  </a:lnTo>
                  <a:lnTo>
                    <a:pt x="429133" y="517982"/>
                  </a:lnTo>
                  <a:close/>
                </a:path>
                <a:path w="723265" h="680084">
                  <a:moveTo>
                    <a:pt x="478155" y="478891"/>
                  </a:moveTo>
                  <a:lnTo>
                    <a:pt x="251891" y="195465"/>
                  </a:lnTo>
                  <a:lnTo>
                    <a:pt x="244868" y="201104"/>
                  </a:lnTo>
                  <a:lnTo>
                    <a:pt x="471106" y="484517"/>
                  </a:lnTo>
                  <a:lnTo>
                    <a:pt x="478155" y="478891"/>
                  </a:lnTo>
                  <a:close/>
                </a:path>
                <a:path w="723265" h="680084">
                  <a:moveTo>
                    <a:pt x="527126" y="439839"/>
                  </a:moveTo>
                  <a:lnTo>
                    <a:pt x="300875" y="156413"/>
                  </a:lnTo>
                  <a:lnTo>
                    <a:pt x="293890" y="162001"/>
                  </a:lnTo>
                  <a:lnTo>
                    <a:pt x="520103" y="445414"/>
                  </a:lnTo>
                  <a:lnTo>
                    <a:pt x="527126" y="439839"/>
                  </a:lnTo>
                  <a:close/>
                </a:path>
                <a:path w="723265" h="680084">
                  <a:moveTo>
                    <a:pt x="576046" y="400685"/>
                  </a:moveTo>
                  <a:lnTo>
                    <a:pt x="349885" y="117297"/>
                  </a:lnTo>
                  <a:lnTo>
                    <a:pt x="342849" y="122847"/>
                  </a:lnTo>
                  <a:lnTo>
                    <a:pt x="569048" y="406323"/>
                  </a:lnTo>
                  <a:lnTo>
                    <a:pt x="576046" y="400685"/>
                  </a:lnTo>
                  <a:close/>
                </a:path>
                <a:path w="723265" h="680084">
                  <a:moveTo>
                    <a:pt x="625068" y="361607"/>
                  </a:moveTo>
                  <a:lnTo>
                    <a:pt x="398856" y="78206"/>
                  </a:lnTo>
                  <a:lnTo>
                    <a:pt x="391871" y="83807"/>
                  </a:lnTo>
                  <a:lnTo>
                    <a:pt x="618083" y="367220"/>
                  </a:lnTo>
                  <a:lnTo>
                    <a:pt x="625068" y="361607"/>
                  </a:lnTo>
                  <a:close/>
                </a:path>
                <a:path w="723265" h="680084">
                  <a:moveTo>
                    <a:pt x="674065" y="322529"/>
                  </a:moveTo>
                  <a:lnTo>
                    <a:pt x="447827" y="39128"/>
                  </a:lnTo>
                  <a:lnTo>
                    <a:pt x="440855" y="44691"/>
                  </a:lnTo>
                  <a:lnTo>
                    <a:pt x="667054" y="328117"/>
                  </a:lnTo>
                  <a:lnTo>
                    <a:pt x="674065" y="322529"/>
                  </a:lnTo>
                  <a:close/>
                </a:path>
                <a:path w="723265" h="680084">
                  <a:moveTo>
                    <a:pt x="723049" y="283400"/>
                  </a:moveTo>
                  <a:lnTo>
                    <a:pt x="496824" y="0"/>
                  </a:lnTo>
                  <a:lnTo>
                    <a:pt x="489813" y="5588"/>
                  </a:lnTo>
                  <a:lnTo>
                    <a:pt x="716013" y="289001"/>
                  </a:lnTo>
                  <a:lnTo>
                    <a:pt x="723049" y="283400"/>
                  </a:lnTo>
                  <a:close/>
                </a:path>
              </a:pathLst>
            </a:custGeom>
            <a:solidFill>
              <a:srgbClr val="8787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35074" y="6559831"/>
              <a:ext cx="709930" cy="652145"/>
            </a:xfrm>
            <a:custGeom>
              <a:avLst/>
              <a:gdLst/>
              <a:ahLst/>
              <a:cxnLst/>
              <a:rect l="l" t="t" r="r" b="b"/>
              <a:pathLst>
                <a:path w="709929" h="652145">
                  <a:moveTo>
                    <a:pt x="709685" y="262389"/>
                  </a:moveTo>
                  <a:lnTo>
                    <a:pt x="570341" y="455507"/>
                  </a:lnTo>
                  <a:lnTo>
                    <a:pt x="401004" y="574674"/>
                  </a:lnTo>
                  <a:lnTo>
                    <a:pt x="258057" y="635055"/>
                  </a:lnTo>
                  <a:lnTo>
                    <a:pt x="197878" y="651812"/>
                  </a:lnTo>
                  <a:lnTo>
                    <a:pt x="148539" y="560054"/>
                  </a:lnTo>
                  <a:lnTo>
                    <a:pt x="82565" y="467659"/>
                  </a:lnTo>
                  <a:lnTo>
                    <a:pt x="24778" y="396317"/>
                  </a:lnTo>
                  <a:lnTo>
                    <a:pt x="0" y="367716"/>
                  </a:lnTo>
                  <a:lnTo>
                    <a:pt x="31981" y="312323"/>
                  </a:lnTo>
                  <a:lnTo>
                    <a:pt x="66310" y="262485"/>
                  </a:lnTo>
                  <a:lnTo>
                    <a:pt x="102666" y="217920"/>
                  </a:lnTo>
                  <a:lnTo>
                    <a:pt x="140724" y="178344"/>
                  </a:lnTo>
                  <a:lnTo>
                    <a:pt x="180163" y="143475"/>
                  </a:lnTo>
                  <a:lnTo>
                    <a:pt x="220660" y="113030"/>
                  </a:lnTo>
                  <a:lnTo>
                    <a:pt x="261892" y="86725"/>
                  </a:lnTo>
                  <a:lnTo>
                    <a:pt x="303538" y="64278"/>
                  </a:lnTo>
                  <a:lnTo>
                    <a:pt x="345274" y="45405"/>
                  </a:lnTo>
                  <a:lnTo>
                    <a:pt x="386779" y="29824"/>
                  </a:lnTo>
                  <a:lnTo>
                    <a:pt x="427729" y="17251"/>
                  </a:lnTo>
                  <a:lnTo>
                    <a:pt x="467802" y="7404"/>
                  </a:lnTo>
                  <a:lnTo>
                    <a:pt x="506675" y="0"/>
                  </a:lnTo>
                  <a:lnTo>
                    <a:pt x="534480" y="68394"/>
                  </a:lnTo>
                  <a:lnTo>
                    <a:pt x="566060" y="124831"/>
                  </a:lnTo>
                  <a:lnTo>
                    <a:pt x="599389" y="170303"/>
                  </a:lnTo>
                  <a:lnTo>
                    <a:pt x="632441" y="205802"/>
                  </a:lnTo>
                  <a:lnTo>
                    <a:pt x="663192" y="232322"/>
                  </a:lnTo>
                  <a:lnTo>
                    <a:pt x="689615" y="250853"/>
                  </a:lnTo>
                  <a:lnTo>
                    <a:pt x="709685" y="262389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41750" y="6549612"/>
              <a:ext cx="256540" cy="273050"/>
            </a:xfrm>
            <a:custGeom>
              <a:avLst/>
              <a:gdLst/>
              <a:ahLst/>
              <a:cxnLst/>
              <a:rect l="l" t="t" r="r" b="b"/>
              <a:pathLst>
                <a:path w="256540" h="273050">
                  <a:moveTo>
                    <a:pt x="256306" y="9077"/>
                  </a:moveTo>
                  <a:lnTo>
                    <a:pt x="254084" y="68752"/>
                  </a:lnTo>
                  <a:lnTo>
                    <a:pt x="247261" y="124834"/>
                  </a:lnTo>
                  <a:lnTo>
                    <a:pt x="236220" y="177433"/>
                  </a:lnTo>
                  <a:lnTo>
                    <a:pt x="221344" y="226655"/>
                  </a:lnTo>
                  <a:lnTo>
                    <a:pt x="203019" y="272609"/>
                  </a:lnTo>
                  <a:lnTo>
                    <a:pt x="182950" y="261072"/>
                  </a:lnTo>
                  <a:lnTo>
                    <a:pt x="125775" y="216021"/>
                  </a:lnTo>
                  <a:lnTo>
                    <a:pt x="92722" y="180522"/>
                  </a:lnTo>
                  <a:lnTo>
                    <a:pt x="59391" y="135050"/>
                  </a:lnTo>
                  <a:lnTo>
                    <a:pt x="27808" y="78613"/>
                  </a:lnTo>
                  <a:lnTo>
                    <a:pt x="0" y="10219"/>
                  </a:lnTo>
                  <a:lnTo>
                    <a:pt x="101030" y="0"/>
                  </a:lnTo>
                  <a:lnTo>
                    <a:pt x="182359" y="723"/>
                  </a:lnTo>
                  <a:lnTo>
                    <a:pt x="236585" y="5909"/>
                  </a:lnTo>
                  <a:lnTo>
                    <a:pt x="256306" y="9077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79794" y="6753291"/>
              <a:ext cx="337185" cy="210185"/>
            </a:xfrm>
            <a:custGeom>
              <a:avLst/>
              <a:gdLst/>
              <a:ahLst/>
              <a:cxnLst/>
              <a:rect l="l" t="t" r="r" b="b"/>
              <a:pathLst>
                <a:path w="337184" h="210184">
                  <a:moveTo>
                    <a:pt x="336628" y="0"/>
                  </a:moveTo>
                  <a:lnTo>
                    <a:pt x="263909" y="84630"/>
                  </a:lnTo>
                  <a:lnTo>
                    <a:pt x="224419" y="134702"/>
                  </a:lnTo>
                  <a:lnTo>
                    <a:pt x="204433" y="169893"/>
                  </a:lnTo>
                  <a:lnTo>
                    <a:pt x="190224" y="209878"/>
                  </a:lnTo>
                  <a:lnTo>
                    <a:pt x="110831" y="194403"/>
                  </a:lnTo>
                  <a:lnTo>
                    <a:pt x="64551" y="187152"/>
                  </a:lnTo>
                  <a:lnTo>
                    <a:pt x="33552" y="186240"/>
                  </a:lnTo>
                  <a:lnTo>
                    <a:pt x="0" y="189784"/>
                  </a:lnTo>
                  <a:lnTo>
                    <a:pt x="84861" y="96009"/>
                  </a:lnTo>
                  <a:lnTo>
                    <a:pt x="148214" y="44981"/>
                  </a:lnTo>
                  <a:lnTo>
                    <a:pt x="221616" y="18909"/>
                  </a:lnTo>
                  <a:lnTo>
                    <a:pt x="336628" y="0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58400" y="7171676"/>
              <a:ext cx="275590" cy="271780"/>
            </a:xfrm>
            <a:custGeom>
              <a:avLst/>
              <a:gdLst/>
              <a:ahLst/>
              <a:cxnLst/>
              <a:rect l="l" t="t" r="r" b="b"/>
              <a:pathLst>
                <a:path w="275590" h="271779">
                  <a:moveTo>
                    <a:pt x="275384" y="0"/>
                  </a:moveTo>
                  <a:lnTo>
                    <a:pt x="173934" y="46538"/>
                  </a:lnTo>
                  <a:lnTo>
                    <a:pt x="114890" y="70671"/>
                  </a:lnTo>
                  <a:lnTo>
                    <a:pt x="75548" y="80156"/>
                  </a:lnTo>
                  <a:lnTo>
                    <a:pt x="33203" y="82751"/>
                  </a:lnTo>
                  <a:lnTo>
                    <a:pt x="26164" y="163359"/>
                  </a:lnTo>
                  <a:lnTo>
                    <a:pt x="20359" y="209853"/>
                  </a:lnTo>
                  <a:lnTo>
                    <a:pt x="12675" y="239897"/>
                  </a:lnTo>
                  <a:lnTo>
                    <a:pt x="0" y="271154"/>
                  </a:lnTo>
                  <a:lnTo>
                    <a:pt x="113554" y="215492"/>
                  </a:lnTo>
                  <a:lnTo>
                    <a:pt x="180091" y="168693"/>
                  </a:lnTo>
                  <a:lnTo>
                    <a:pt x="225428" y="105336"/>
                  </a:lnTo>
                  <a:lnTo>
                    <a:pt x="275384" y="0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9478" y="7024801"/>
              <a:ext cx="294357" cy="2682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964499" y="717218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7628" y="253803"/>
                  </a:moveTo>
                  <a:lnTo>
                    <a:pt x="503538" y="299429"/>
                  </a:lnTo>
                  <a:lnTo>
                    <a:pt x="491747" y="342371"/>
                  </a:lnTo>
                  <a:lnTo>
                    <a:pt x="472971" y="381914"/>
                  </a:lnTo>
                  <a:lnTo>
                    <a:pt x="447927" y="417340"/>
                  </a:lnTo>
                  <a:lnTo>
                    <a:pt x="417334" y="447932"/>
                  </a:lnTo>
                  <a:lnTo>
                    <a:pt x="381906" y="472974"/>
                  </a:lnTo>
                  <a:lnTo>
                    <a:pt x="342362" y="491748"/>
                  </a:lnTo>
                  <a:lnTo>
                    <a:pt x="299419" y="503539"/>
                  </a:lnTo>
                  <a:lnTo>
                    <a:pt x="253793" y="507628"/>
                  </a:lnTo>
                  <a:lnTo>
                    <a:pt x="208182" y="503539"/>
                  </a:lnTo>
                  <a:lnTo>
                    <a:pt x="165250" y="491748"/>
                  </a:lnTo>
                  <a:lnTo>
                    <a:pt x="125714" y="472974"/>
                  </a:lnTo>
                  <a:lnTo>
                    <a:pt x="90291" y="447932"/>
                  </a:lnTo>
                  <a:lnTo>
                    <a:pt x="59700" y="417340"/>
                  </a:lnTo>
                  <a:lnTo>
                    <a:pt x="34657" y="381914"/>
                  </a:lnTo>
                  <a:lnTo>
                    <a:pt x="15881" y="342371"/>
                  </a:lnTo>
                  <a:lnTo>
                    <a:pt x="4090" y="299429"/>
                  </a:lnTo>
                  <a:lnTo>
                    <a:pt x="0" y="253803"/>
                  </a:lnTo>
                  <a:lnTo>
                    <a:pt x="4090" y="208179"/>
                  </a:lnTo>
                  <a:lnTo>
                    <a:pt x="15881" y="165238"/>
                  </a:lnTo>
                  <a:lnTo>
                    <a:pt x="34657" y="125698"/>
                  </a:lnTo>
                  <a:lnTo>
                    <a:pt x="59700" y="90276"/>
                  </a:lnTo>
                  <a:lnTo>
                    <a:pt x="90291" y="59687"/>
                  </a:lnTo>
                  <a:lnTo>
                    <a:pt x="125714" y="34648"/>
                  </a:lnTo>
                  <a:lnTo>
                    <a:pt x="165250" y="15877"/>
                  </a:lnTo>
                  <a:lnTo>
                    <a:pt x="208182" y="4088"/>
                  </a:lnTo>
                  <a:lnTo>
                    <a:pt x="253793" y="0"/>
                  </a:lnTo>
                  <a:lnTo>
                    <a:pt x="299419" y="4088"/>
                  </a:lnTo>
                  <a:lnTo>
                    <a:pt x="342362" y="15877"/>
                  </a:lnTo>
                  <a:lnTo>
                    <a:pt x="381906" y="34648"/>
                  </a:lnTo>
                  <a:lnTo>
                    <a:pt x="417334" y="59687"/>
                  </a:lnTo>
                  <a:lnTo>
                    <a:pt x="447927" y="90276"/>
                  </a:lnTo>
                  <a:lnTo>
                    <a:pt x="472971" y="125698"/>
                  </a:lnTo>
                  <a:lnTo>
                    <a:pt x="491747" y="165238"/>
                  </a:lnTo>
                  <a:lnTo>
                    <a:pt x="503538" y="208179"/>
                  </a:lnTo>
                  <a:lnTo>
                    <a:pt x="507628" y="253803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62183" y="8970292"/>
              <a:ext cx="1480820" cy="685800"/>
            </a:xfrm>
            <a:custGeom>
              <a:avLst/>
              <a:gdLst/>
              <a:ahLst/>
              <a:cxnLst/>
              <a:rect l="l" t="t" r="r" b="b"/>
              <a:pathLst>
                <a:path w="1480820" h="685800">
                  <a:moveTo>
                    <a:pt x="190276" y="93148"/>
                  </a:moveTo>
                  <a:lnTo>
                    <a:pt x="166036" y="96112"/>
                  </a:lnTo>
                  <a:lnTo>
                    <a:pt x="0" y="685476"/>
                  </a:lnTo>
                  <a:lnTo>
                    <a:pt x="225952" y="621142"/>
                  </a:lnTo>
                  <a:lnTo>
                    <a:pt x="374296" y="595781"/>
                  </a:lnTo>
                  <a:lnTo>
                    <a:pt x="510756" y="605867"/>
                  </a:lnTo>
                  <a:lnTo>
                    <a:pt x="701057" y="647875"/>
                  </a:lnTo>
                  <a:lnTo>
                    <a:pt x="735036" y="637197"/>
                  </a:lnTo>
                  <a:lnTo>
                    <a:pt x="772964" y="626984"/>
                  </a:lnTo>
                  <a:lnTo>
                    <a:pt x="814416" y="617333"/>
                  </a:lnTo>
                  <a:lnTo>
                    <a:pt x="858967" y="608345"/>
                  </a:lnTo>
                  <a:lnTo>
                    <a:pt x="906191" y="600117"/>
                  </a:lnTo>
                  <a:lnTo>
                    <a:pt x="955663" y="592748"/>
                  </a:lnTo>
                  <a:lnTo>
                    <a:pt x="1006957" y="586338"/>
                  </a:lnTo>
                  <a:lnTo>
                    <a:pt x="1059648" y="580986"/>
                  </a:lnTo>
                  <a:lnTo>
                    <a:pt x="1113310" y="576789"/>
                  </a:lnTo>
                  <a:lnTo>
                    <a:pt x="1167518" y="573848"/>
                  </a:lnTo>
                  <a:lnTo>
                    <a:pt x="1221847" y="572261"/>
                  </a:lnTo>
                  <a:lnTo>
                    <a:pt x="1275870" y="572127"/>
                  </a:lnTo>
                  <a:lnTo>
                    <a:pt x="1329163" y="573544"/>
                  </a:lnTo>
                  <a:lnTo>
                    <a:pt x="1381300" y="576613"/>
                  </a:lnTo>
                  <a:lnTo>
                    <a:pt x="1431856" y="581431"/>
                  </a:lnTo>
                  <a:lnTo>
                    <a:pt x="1480405" y="588097"/>
                  </a:lnTo>
                  <a:lnTo>
                    <a:pt x="1284882" y="0"/>
                  </a:lnTo>
                  <a:lnTo>
                    <a:pt x="1221837" y="4690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24747" y="8990919"/>
              <a:ext cx="1348740" cy="612140"/>
            </a:xfrm>
            <a:custGeom>
              <a:avLst/>
              <a:gdLst/>
              <a:ahLst/>
              <a:cxnLst/>
              <a:rect l="l" t="t" r="r" b="b"/>
              <a:pathLst>
                <a:path w="1348740" h="612140">
                  <a:moveTo>
                    <a:pt x="32857" y="478875"/>
                  </a:moveTo>
                  <a:lnTo>
                    <a:pt x="0" y="588359"/>
                  </a:lnTo>
                  <a:lnTo>
                    <a:pt x="212462" y="507660"/>
                  </a:lnTo>
                  <a:lnTo>
                    <a:pt x="350057" y="483228"/>
                  </a:lnTo>
                  <a:lnTo>
                    <a:pt x="472880" y="517283"/>
                  </a:lnTo>
                  <a:lnTo>
                    <a:pt x="641027" y="612044"/>
                  </a:lnTo>
                  <a:lnTo>
                    <a:pt x="788028" y="529330"/>
                  </a:lnTo>
                  <a:lnTo>
                    <a:pt x="910700" y="491185"/>
                  </a:lnTo>
                  <a:lnTo>
                    <a:pt x="1075346" y="488090"/>
                  </a:lnTo>
                  <a:lnTo>
                    <a:pt x="1348273" y="510528"/>
                  </a:lnTo>
                  <a:lnTo>
                    <a:pt x="1196214" y="0"/>
                  </a:lnTo>
                  <a:lnTo>
                    <a:pt x="1158969" y="1895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38568" y="8824520"/>
              <a:ext cx="1269365" cy="778510"/>
            </a:xfrm>
            <a:custGeom>
              <a:avLst/>
              <a:gdLst/>
              <a:ahLst/>
              <a:cxnLst/>
              <a:rect l="l" t="t" r="r" b="b"/>
              <a:pathLst>
                <a:path w="1269365" h="778509">
                  <a:moveTo>
                    <a:pt x="0" y="646594"/>
                  </a:moveTo>
                  <a:lnTo>
                    <a:pt x="248151" y="602118"/>
                  </a:lnTo>
                  <a:lnTo>
                    <a:pt x="396202" y="601026"/>
                  </a:lnTo>
                  <a:lnTo>
                    <a:pt x="502953" y="655677"/>
                  </a:lnTo>
                  <a:lnTo>
                    <a:pt x="627206" y="778433"/>
                  </a:lnTo>
                  <a:lnTo>
                    <a:pt x="698150" y="669865"/>
                  </a:lnTo>
                  <a:lnTo>
                    <a:pt x="788673" y="616601"/>
                  </a:lnTo>
                  <a:lnTo>
                    <a:pt x="958963" y="603272"/>
                  </a:lnTo>
                  <a:lnTo>
                    <a:pt x="1269207" y="614511"/>
                  </a:lnTo>
                  <a:lnTo>
                    <a:pt x="1107578" y="50266"/>
                  </a:lnTo>
                  <a:lnTo>
                    <a:pt x="920203" y="4845"/>
                  </a:lnTo>
                  <a:lnTo>
                    <a:pt x="808144" y="0"/>
                  </a:lnTo>
                  <a:lnTo>
                    <a:pt x="726761" y="44996"/>
                  </a:lnTo>
                  <a:lnTo>
                    <a:pt x="631415" y="149101"/>
                  </a:lnTo>
                  <a:lnTo>
                    <a:pt x="516249" y="94554"/>
                  </a:lnTo>
                  <a:lnTo>
                    <a:pt x="428924" y="70987"/>
                  </a:lnTo>
                  <a:lnTo>
                    <a:pt x="325398" y="73553"/>
                  </a:lnTo>
                  <a:lnTo>
                    <a:pt x="161628" y="97406"/>
                  </a:lnTo>
                  <a:lnTo>
                    <a:pt x="0" y="646594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61416" y="8973632"/>
              <a:ext cx="8890" cy="629920"/>
            </a:xfrm>
            <a:custGeom>
              <a:avLst/>
              <a:gdLst/>
              <a:ahLst/>
              <a:cxnLst/>
              <a:rect l="l" t="t" r="r" b="b"/>
              <a:pathLst>
                <a:path w="8889" h="629920">
                  <a:moveTo>
                    <a:pt x="8567" y="0"/>
                  </a:moveTo>
                  <a:lnTo>
                    <a:pt x="2470" y="249233"/>
                  </a:lnTo>
                  <a:lnTo>
                    <a:pt x="0" y="397866"/>
                  </a:lnTo>
                  <a:lnTo>
                    <a:pt x="760" y="504899"/>
                  </a:lnTo>
                  <a:lnTo>
                    <a:pt x="4358" y="629331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95850" y="8940094"/>
              <a:ext cx="1619250" cy="795655"/>
            </a:xfrm>
            <a:custGeom>
              <a:avLst/>
              <a:gdLst/>
              <a:ahLst/>
              <a:cxnLst/>
              <a:rect l="l" t="t" r="r" b="b"/>
              <a:pathLst>
                <a:path w="1619250" h="795654">
                  <a:moveTo>
                    <a:pt x="272222" y="90950"/>
                  </a:moveTo>
                  <a:lnTo>
                    <a:pt x="204485" y="90950"/>
                  </a:lnTo>
                  <a:lnTo>
                    <a:pt x="0" y="795651"/>
                  </a:lnTo>
                  <a:lnTo>
                    <a:pt x="696806" y="733160"/>
                  </a:lnTo>
                  <a:lnTo>
                    <a:pt x="697078" y="704705"/>
                  </a:lnTo>
                  <a:lnTo>
                    <a:pt x="704521" y="689481"/>
                  </a:lnTo>
                  <a:lnTo>
                    <a:pt x="725753" y="682322"/>
                  </a:lnTo>
                  <a:lnTo>
                    <a:pt x="767390" y="678063"/>
                  </a:lnTo>
                  <a:lnTo>
                    <a:pt x="813094" y="674986"/>
                  </a:lnTo>
                  <a:lnTo>
                    <a:pt x="837977" y="680108"/>
                  </a:lnTo>
                  <a:lnTo>
                    <a:pt x="850723" y="698964"/>
                  </a:lnTo>
                  <a:lnTo>
                    <a:pt x="860015" y="737087"/>
                  </a:lnTo>
                  <a:lnTo>
                    <a:pt x="1618788" y="687455"/>
                  </a:lnTo>
                  <a:lnTo>
                    <a:pt x="1390481" y="0"/>
                  </a:lnTo>
                  <a:lnTo>
                    <a:pt x="1275322" y="7821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36115" y="9360074"/>
              <a:ext cx="473709" cy="111760"/>
            </a:xfrm>
            <a:custGeom>
              <a:avLst/>
              <a:gdLst/>
              <a:ahLst/>
              <a:cxnLst/>
              <a:rect l="l" t="t" r="r" b="b"/>
              <a:pathLst>
                <a:path w="473710" h="111759">
                  <a:moveTo>
                    <a:pt x="0" y="24561"/>
                  </a:moveTo>
                  <a:lnTo>
                    <a:pt x="166420" y="0"/>
                  </a:lnTo>
                  <a:lnTo>
                    <a:pt x="271184" y="878"/>
                  </a:lnTo>
                  <a:lnTo>
                    <a:pt x="358653" y="35357"/>
                  </a:lnTo>
                  <a:lnTo>
                    <a:pt x="473189" y="111595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854753" y="9259975"/>
              <a:ext cx="456565" cy="110489"/>
            </a:xfrm>
            <a:custGeom>
              <a:avLst/>
              <a:gdLst/>
              <a:ahLst/>
              <a:cxnLst/>
              <a:rect l="l" t="t" r="r" b="b"/>
              <a:pathLst>
                <a:path w="456564" h="110490">
                  <a:moveTo>
                    <a:pt x="0" y="36934"/>
                  </a:moveTo>
                  <a:lnTo>
                    <a:pt x="151884" y="3521"/>
                  </a:lnTo>
                  <a:lnTo>
                    <a:pt x="250036" y="0"/>
                  </a:lnTo>
                  <a:lnTo>
                    <a:pt x="337230" y="33225"/>
                  </a:lnTo>
                  <a:lnTo>
                    <a:pt x="456237" y="110052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72983" y="9172041"/>
              <a:ext cx="438150" cy="91440"/>
            </a:xfrm>
            <a:custGeom>
              <a:avLst/>
              <a:gdLst/>
              <a:ahLst/>
              <a:cxnLst/>
              <a:rect l="l" t="t" r="r" b="b"/>
              <a:pathLst>
                <a:path w="438150" h="91440">
                  <a:moveTo>
                    <a:pt x="0" y="28285"/>
                  </a:moveTo>
                  <a:lnTo>
                    <a:pt x="130048" y="2162"/>
                  </a:lnTo>
                  <a:lnTo>
                    <a:pt x="219024" y="0"/>
                  </a:lnTo>
                  <a:lnTo>
                    <a:pt x="307993" y="27689"/>
                  </a:lnTo>
                  <a:lnTo>
                    <a:pt x="438018" y="91121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93946" y="9069706"/>
              <a:ext cx="424180" cy="88265"/>
            </a:xfrm>
            <a:custGeom>
              <a:avLst/>
              <a:gdLst/>
              <a:ahLst/>
              <a:cxnLst/>
              <a:rect l="l" t="t" r="r" b="b"/>
              <a:pathLst>
                <a:path w="424179" h="88265">
                  <a:moveTo>
                    <a:pt x="0" y="28298"/>
                  </a:moveTo>
                  <a:lnTo>
                    <a:pt x="151733" y="2394"/>
                  </a:lnTo>
                  <a:lnTo>
                    <a:pt x="246479" y="0"/>
                  </a:lnTo>
                  <a:lnTo>
                    <a:pt x="323987" y="26730"/>
                  </a:lnTo>
                  <a:lnTo>
                    <a:pt x="424008" y="88202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32960" y="8970911"/>
              <a:ext cx="385445" cy="83820"/>
            </a:xfrm>
            <a:custGeom>
              <a:avLst/>
              <a:gdLst/>
              <a:ahLst/>
              <a:cxnLst/>
              <a:rect l="l" t="t" r="r" b="b"/>
              <a:pathLst>
                <a:path w="385445" h="83820">
                  <a:moveTo>
                    <a:pt x="0" y="30144"/>
                  </a:moveTo>
                  <a:lnTo>
                    <a:pt x="124543" y="3381"/>
                  </a:lnTo>
                  <a:lnTo>
                    <a:pt x="206162" y="0"/>
                  </a:lnTo>
                  <a:lnTo>
                    <a:pt x="280951" y="24986"/>
                  </a:lnTo>
                  <a:lnTo>
                    <a:pt x="385003" y="83325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41646" y="9320978"/>
              <a:ext cx="470534" cy="120650"/>
            </a:xfrm>
            <a:custGeom>
              <a:avLst/>
              <a:gdLst/>
              <a:ahLst/>
              <a:cxnLst/>
              <a:rect l="l" t="t" r="r" b="b"/>
              <a:pathLst>
                <a:path w="470534" h="120650">
                  <a:moveTo>
                    <a:pt x="470456" y="19668"/>
                  </a:moveTo>
                  <a:lnTo>
                    <a:pt x="303402" y="0"/>
                  </a:lnTo>
                  <a:lnTo>
                    <a:pt x="198711" y="3950"/>
                  </a:lnTo>
                  <a:lnTo>
                    <a:pt x="112278" y="40976"/>
                  </a:lnTo>
                  <a:lnTo>
                    <a:pt x="0" y="120534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36997" y="9223927"/>
              <a:ext cx="454025" cy="116205"/>
            </a:xfrm>
            <a:custGeom>
              <a:avLst/>
              <a:gdLst/>
              <a:ahLst/>
              <a:cxnLst/>
              <a:rect l="l" t="t" r="r" b="b"/>
              <a:pathLst>
                <a:path w="454025" h="116204">
                  <a:moveTo>
                    <a:pt x="453912" y="29592"/>
                  </a:moveTo>
                  <a:lnTo>
                    <a:pt x="301110" y="645"/>
                  </a:lnTo>
                  <a:lnTo>
                    <a:pt x="202894" y="0"/>
                  </a:lnTo>
                  <a:lnTo>
                    <a:pt x="116708" y="35760"/>
                  </a:lnTo>
                  <a:lnTo>
                    <a:pt x="0" y="116029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33856" y="9135198"/>
              <a:ext cx="436245" cy="98425"/>
            </a:xfrm>
            <a:custGeom>
              <a:avLst/>
              <a:gdLst/>
              <a:ahLst/>
              <a:cxnLst/>
              <a:rect l="l" t="t" r="r" b="b"/>
              <a:pathLst>
                <a:path w="436245" h="98425">
                  <a:moveTo>
                    <a:pt x="436007" y="22312"/>
                  </a:moveTo>
                  <a:lnTo>
                    <a:pt x="305254" y="0"/>
                  </a:lnTo>
                  <a:lnTo>
                    <a:pt x="216252" y="441"/>
                  </a:lnTo>
                  <a:lnTo>
                    <a:pt x="128126" y="30729"/>
                  </a:lnTo>
                  <a:lnTo>
                    <a:pt x="0" y="97954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23835" y="9034375"/>
              <a:ext cx="422275" cy="93980"/>
            </a:xfrm>
            <a:custGeom>
              <a:avLst/>
              <a:gdLst/>
              <a:ahLst/>
              <a:cxnLst/>
              <a:rect l="l" t="t" r="r" b="b"/>
              <a:pathLst>
                <a:path w="422275" h="93979">
                  <a:moveTo>
                    <a:pt x="422081" y="21464"/>
                  </a:moveTo>
                  <a:lnTo>
                    <a:pt x="269653" y="0"/>
                  </a:lnTo>
                  <a:lnTo>
                    <a:pt x="174876" y="373"/>
                  </a:lnTo>
                  <a:lnTo>
                    <a:pt x="98182" y="29359"/>
                  </a:lnTo>
                  <a:lnTo>
                    <a:pt x="0" y="93734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20788" y="8935964"/>
              <a:ext cx="383540" cy="88900"/>
            </a:xfrm>
            <a:custGeom>
              <a:avLst/>
              <a:gdLst/>
              <a:ahLst/>
              <a:cxnLst/>
              <a:rect l="l" t="t" r="r" b="b"/>
              <a:pathLst>
                <a:path w="383540" h="88900">
                  <a:moveTo>
                    <a:pt x="383307" y="24086"/>
                  </a:moveTo>
                  <a:lnTo>
                    <a:pt x="258042" y="986"/>
                  </a:lnTo>
                  <a:lnTo>
                    <a:pt x="176359" y="0"/>
                  </a:lnTo>
                  <a:lnTo>
                    <a:pt x="102323" y="27168"/>
                  </a:lnTo>
                  <a:lnTo>
                    <a:pt x="0" y="88535"/>
                  </a:lnTo>
                </a:path>
              </a:pathLst>
            </a:custGeom>
            <a:ln w="7256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11776" y="6399668"/>
              <a:ext cx="768350" cy="915035"/>
            </a:xfrm>
            <a:custGeom>
              <a:avLst/>
              <a:gdLst/>
              <a:ahLst/>
              <a:cxnLst/>
              <a:rect l="l" t="t" r="r" b="b"/>
              <a:pathLst>
                <a:path w="768350" h="915034">
                  <a:moveTo>
                    <a:pt x="300661" y="59139"/>
                  </a:moveTo>
                  <a:lnTo>
                    <a:pt x="61369" y="289991"/>
                  </a:lnTo>
                  <a:lnTo>
                    <a:pt x="25884" y="324193"/>
                  </a:lnTo>
                  <a:lnTo>
                    <a:pt x="7663" y="341760"/>
                  </a:lnTo>
                  <a:lnTo>
                    <a:pt x="953" y="348240"/>
                  </a:lnTo>
                  <a:lnTo>
                    <a:pt x="0" y="349183"/>
                  </a:lnTo>
                  <a:lnTo>
                    <a:pt x="27362" y="377549"/>
                  </a:lnTo>
                  <a:lnTo>
                    <a:pt x="41416" y="392116"/>
                  </a:lnTo>
                  <a:lnTo>
                    <a:pt x="46602" y="397482"/>
                  </a:lnTo>
                  <a:lnTo>
                    <a:pt x="47359" y="398249"/>
                  </a:lnTo>
                  <a:lnTo>
                    <a:pt x="275321" y="634608"/>
                  </a:lnTo>
                  <a:lnTo>
                    <a:pt x="235304" y="656397"/>
                  </a:lnTo>
                  <a:lnTo>
                    <a:pt x="195536" y="703827"/>
                  </a:lnTo>
                  <a:lnTo>
                    <a:pt x="181183" y="746252"/>
                  </a:lnTo>
                  <a:lnTo>
                    <a:pt x="180378" y="790612"/>
                  </a:lnTo>
                  <a:lnTo>
                    <a:pt x="193186" y="833533"/>
                  </a:lnTo>
                  <a:lnTo>
                    <a:pt x="219668" y="871638"/>
                  </a:lnTo>
                  <a:lnTo>
                    <a:pt x="256789" y="899477"/>
                  </a:lnTo>
                  <a:lnTo>
                    <a:pt x="299211" y="913825"/>
                  </a:lnTo>
                  <a:lnTo>
                    <a:pt x="343563" y="914622"/>
                  </a:lnTo>
                  <a:lnTo>
                    <a:pt x="386477" y="901811"/>
                  </a:lnTo>
                  <a:lnTo>
                    <a:pt x="424583" y="875334"/>
                  </a:lnTo>
                  <a:lnTo>
                    <a:pt x="454721" y="836119"/>
                  </a:lnTo>
                  <a:lnTo>
                    <a:pt x="467222" y="796105"/>
                  </a:lnTo>
                  <a:lnTo>
                    <a:pt x="465121" y="756119"/>
                  </a:lnTo>
                  <a:lnTo>
                    <a:pt x="451449" y="716991"/>
                  </a:lnTo>
                  <a:lnTo>
                    <a:pt x="429240" y="679549"/>
                  </a:lnTo>
                  <a:lnTo>
                    <a:pt x="401526" y="644622"/>
                  </a:lnTo>
                  <a:lnTo>
                    <a:pt x="371339" y="613038"/>
                  </a:lnTo>
                  <a:lnTo>
                    <a:pt x="335801" y="577663"/>
                  </a:lnTo>
                  <a:lnTo>
                    <a:pt x="300823" y="541566"/>
                  </a:lnTo>
                  <a:lnTo>
                    <a:pt x="266234" y="504996"/>
                  </a:lnTo>
                  <a:lnTo>
                    <a:pt x="231865" y="468204"/>
                  </a:lnTo>
                  <a:lnTo>
                    <a:pt x="197549" y="431439"/>
                  </a:lnTo>
                  <a:lnTo>
                    <a:pt x="163115" y="394951"/>
                  </a:lnTo>
                  <a:lnTo>
                    <a:pt x="149585" y="380894"/>
                  </a:lnTo>
                  <a:lnTo>
                    <a:pt x="135947" y="366944"/>
                  </a:lnTo>
                  <a:lnTo>
                    <a:pt x="122291" y="353021"/>
                  </a:lnTo>
                  <a:lnTo>
                    <a:pt x="108708" y="339047"/>
                  </a:lnTo>
                  <a:lnTo>
                    <a:pt x="347999" y="108248"/>
                  </a:lnTo>
                  <a:lnTo>
                    <a:pt x="575971" y="344596"/>
                  </a:lnTo>
                  <a:lnTo>
                    <a:pt x="562065" y="350370"/>
                  </a:lnTo>
                  <a:lnTo>
                    <a:pt x="548688" y="357637"/>
                  </a:lnTo>
                  <a:lnTo>
                    <a:pt x="496198" y="413835"/>
                  </a:lnTo>
                  <a:lnTo>
                    <a:pt x="481848" y="456253"/>
                  </a:lnTo>
                  <a:lnTo>
                    <a:pt x="481046" y="500610"/>
                  </a:lnTo>
                  <a:lnTo>
                    <a:pt x="493856" y="543533"/>
                  </a:lnTo>
                  <a:lnTo>
                    <a:pt x="520340" y="581647"/>
                  </a:lnTo>
                  <a:lnTo>
                    <a:pt x="557459" y="609486"/>
                  </a:lnTo>
                  <a:lnTo>
                    <a:pt x="599883" y="623833"/>
                  </a:lnTo>
                  <a:lnTo>
                    <a:pt x="644238" y="624628"/>
                  </a:lnTo>
                  <a:lnTo>
                    <a:pt x="687150" y="611814"/>
                  </a:lnTo>
                  <a:lnTo>
                    <a:pt x="725244" y="585332"/>
                  </a:lnTo>
                  <a:lnTo>
                    <a:pt x="754679" y="547817"/>
                  </a:lnTo>
                  <a:lnTo>
                    <a:pt x="767751" y="509825"/>
                  </a:lnTo>
                  <a:lnTo>
                    <a:pt x="767096" y="471828"/>
                  </a:lnTo>
                  <a:lnTo>
                    <a:pt x="755349" y="434298"/>
                  </a:lnTo>
                  <a:lnTo>
                    <a:pt x="735145" y="397708"/>
                  </a:lnTo>
                  <a:lnTo>
                    <a:pt x="709120" y="362530"/>
                  </a:lnTo>
                  <a:lnTo>
                    <a:pt x="679909" y="329236"/>
                  </a:lnTo>
                  <a:lnTo>
                    <a:pt x="650149" y="298299"/>
                  </a:lnTo>
                  <a:lnTo>
                    <a:pt x="622473" y="270190"/>
                  </a:lnTo>
                  <a:lnTo>
                    <a:pt x="586873" y="233411"/>
                  </a:lnTo>
                  <a:lnTo>
                    <a:pt x="551335" y="196573"/>
                  </a:lnTo>
                  <a:lnTo>
                    <a:pt x="515837" y="159698"/>
                  </a:lnTo>
                  <a:lnTo>
                    <a:pt x="480356" y="122805"/>
                  </a:lnTo>
                  <a:lnTo>
                    <a:pt x="444871" y="85917"/>
                  </a:lnTo>
                  <a:lnTo>
                    <a:pt x="409359" y="49056"/>
                  </a:lnTo>
                  <a:lnTo>
                    <a:pt x="362030" y="0"/>
                  </a:lnTo>
                  <a:lnTo>
                    <a:pt x="300661" y="59139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18543" y="7248983"/>
              <a:ext cx="598805" cy="622935"/>
            </a:xfrm>
            <a:custGeom>
              <a:avLst/>
              <a:gdLst/>
              <a:ahLst/>
              <a:cxnLst/>
              <a:rect l="l" t="t" r="r" b="b"/>
              <a:pathLst>
                <a:path w="598804" h="622934">
                  <a:moveTo>
                    <a:pt x="0" y="622473"/>
                  </a:moveTo>
                  <a:lnTo>
                    <a:pt x="119043" y="0"/>
                  </a:lnTo>
                  <a:lnTo>
                    <a:pt x="598578" y="414364"/>
                  </a:lnTo>
                  <a:lnTo>
                    <a:pt x="0" y="622473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1656" y="7545278"/>
              <a:ext cx="122502" cy="15038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3652" y="8570126"/>
              <a:ext cx="130365" cy="10963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804668" y="7621045"/>
              <a:ext cx="473075" cy="955040"/>
            </a:xfrm>
            <a:custGeom>
              <a:avLst/>
              <a:gdLst/>
              <a:ahLst/>
              <a:cxnLst/>
              <a:rect l="l" t="t" r="r" b="b"/>
              <a:pathLst>
                <a:path w="473075" h="955040">
                  <a:moveTo>
                    <a:pt x="472582" y="954525"/>
                  </a:moveTo>
                  <a:lnTo>
                    <a:pt x="0" y="0"/>
                  </a:lnTo>
                </a:path>
              </a:pathLst>
            </a:custGeom>
            <a:ln w="10889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702514" y="7667766"/>
              <a:ext cx="476884" cy="956944"/>
            </a:xfrm>
            <a:custGeom>
              <a:avLst/>
              <a:gdLst/>
              <a:ahLst/>
              <a:cxnLst/>
              <a:rect l="l" t="t" r="r" b="b"/>
              <a:pathLst>
                <a:path w="476885" h="956945">
                  <a:moveTo>
                    <a:pt x="476582" y="956923"/>
                  </a:moveTo>
                  <a:lnTo>
                    <a:pt x="0" y="0"/>
                  </a:lnTo>
                </a:path>
              </a:pathLst>
            </a:custGeom>
            <a:ln w="10889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98894" y="7524556"/>
              <a:ext cx="33020" cy="42545"/>
            </a:xfrm>
            <a:custGeom>
              <a:avLst/>
              <a:gdLst/>
              <a:ahLst/>
              <a:cxnLst/>
              <a:rect l="l" t="t" r="r" b="b"/>
              <a:pathLst>
                <a:path w="33019" h="42545">
                  <a:moveTo>
                    <a:pt x="17" y="42229"/>
                  </a:moveTo>
                  <a:lnTo>
                    <a:pt x="0" y="17621"/>
                  </a:lnTo>
                  <a:lnTo>
                    <a:pt x="31" y="5019"/>
                  </a:lnTo>
                  <a:lnTo>
                    <a:pt x="144" y="465"/>
                  </a:lnTo>
                  <a:lnTo>
                    <a:pt x="374" y="0"/>
                  </a:lnTo>
                  <a:lnTo>
                    <a:pt x="5602" y="4595"/>
                  </a:lnTo>
                  <a:lnTo>
                    <a:pt x="16746" y="14369"/>
                  </a:lnTo>
                  <a:lnTo>
                    <a:pt x="27822" y="24079"/>
                  </a:lnTo>
                  <a:lnTo>
                    <a:pt x="32844" y="28480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38890" y="7659651"/>
              <a:ext cx="475615" cy="963930"/>
            </a:xfrm>
            <a:custGeom>
              <a:avLst/>
              <a:gdLst/>
              <a:ahLst/>
              <a:cxnLst/>
              <a:rect l="l" t="t" r="r" b="b"/>
              <a:pathLst>
                <a:path w="475614" h="963929">
                  <a:moveTo>
                    <a:pt x="0" y="0"/>
                  </a:moveTo>
                  <a:lnTo>
                    <a:pt x="475221" y="963792"/>
                  </a:lnTo>
                </a:path>
              </a:pathLst>
            </a:custGeom>
            <a:ln w="10889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82826" y="7658656"/>
              <a:ext cx="472440" cy="937894"/>
            </a:xfrm>
            <a:custGeom>
              <a:avLst/>
              <a:gdLst/>
              <a:ahLst/>
              <a:cxnLst/>
              <a:rect l="l" t="t" r="r" b="b"/>
              <a:pathLst>
                <a:path w="472439" h="937895">
                  <a:moveTo>
                    <a:pt x="0" y="0"/>
                  </a:moveTo>
                  <a:lnTo>
                    <a:pt x="472352" y="937751"/>
                  </a:lnTo>
                </a:path>
              </a:pathLst>
            </a:custGeom>
            <a:ln w="10889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7635" y="7371503"/>
              <a:ext cx="3968465" cy="176957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1948" y="8198703"/>
              <a:ext cx="1434511" cy="10156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7651" y="6505163"/>
              <a:ext cx="2609543" cy="19884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89242" y="7924439"/>
              <a:ext cx="2609850" cy="405130"/>
            </a:xfrm>
            <a:custGeom>
              <a:avLst/>
              <a:gdLst/>
              <a:ahLst/>
              <a:cxnLst/>
              <a:rect l="l" t="t" r="r" b="b"/>
              <a:pathLst>
                <a:path w="2609850" h="405129">
                  <a:moveTo>
                    <a:pt x="0" y="101881"/>
                  </a:moveTo>
                  <a:lnTo>
                    <a:pt x="57319" y="131926"/>
                  </a:lnTo>
                  <a:lnTo>
                    <a:pt x="114995" y="160095"/>
                  </a:lnTo>
                  <a:lnTo>
                    <a:pt x="172974" y="186436"/>
                  </a:lnTo>
                  <a:lnTo>
                    <a:pt x="231202" y="210998"/>
                  </a:lnTo>
                  <a:lnTo>
                    <a:pt x="289625" y="233830"/>
                  </a:lnTo>
                  <a:lnTo>
                    <a:pt x="348190" y="254981"/>
                  </a:lnTo>
                  <a:lnTo>
                    <a:pt x="406842" y="274499"/>
                  </a:lnTo>
                  <a:lnTo>
                    <a:pt x="465528" y="292434"/>
                  </a:lnTo>
                  <a:lnTo>
                    <a:pt x="524195" y="308835"/>
                  </a:lnTo>
                  <a:lnTo>
                    <a:pt x="582788" y="323749"/>
                  </a:lnTo>
                  <a:lnTo>
                    <a:pt x="641253" y="337227"/>
                  </a:lnTo>
                  <a:lnTo>
                    <a:pt x="699538" y="349316"/>
                  </a:lnTo>
                  <a:lnTo>
                    <a:pt x="757588" y="360066"/>
                  </a:lnTo>
                  <a:lnTo>
                    <a:pt x="815350" y="369526"/>
                  </a:lnTo>
                  <a:lnTo>
                    <a:pt x="872769" y="377744"/>
                  </a:lnTo>
                  <a:lnTo>
                    <a:pt x="929793" y="384769"/>
                  </a:lnTo>
                  <a:lnTo>
                    <a:pt x="986366" y="390650"/>
                  </a:lnTo>
                  <a:lnTo>
                    <a:pt x="1042437" y="395436"/>
                  </a:lnTo>
                  <a:lnTo>
                    <a:pt x="1097950" y="399176"/>
                  </a:lnTo>
                  <a:lnTo>
                    <a:pt x="1152852" y="401918"/>
                  </a:lnTo>
                  <a:lnTo>
                    <a:pt x="1207089" y="403711"/>
                  </a:lnTo>
                  <a:lnTo>
                    <a:pt x="1260608" y="404605"/>
                  </a:lnTo>
                  <a:lnTo>
                    <a:pt x="1313355" y="404648"/>
                  </a:lnTo>
                  <a:lnTo>
                    <a:pt x="1365276" y="403888"/>
                  </a:lnTo>
                  <a:lnTo>
                    <a:pt x="1416317" y="402376"/>
                  </a:lnTo>
                  <a:lnTo>
                    <a:pt x="1466425" y="400158"/>
                  </a:lnTo>
                  <a:lnTo>
                    <a:pt x="1515545" y="397286"/>
                  </a:lnTo>
                  <a:lnTo>
                    <a:pt x="1563625" y="393806"/>
                  </a:lnTo>
                  <a:lnTo>
                    <a:pt x="1610610" y="389769"/>
                  </a:lnTo>
                  <a:lnTo>
                    <a:pt x="1656447" y="385222"/>
                  </a:lnTo>
                  <a:lnTo>
                    <a:pt x="1701082" y="380215"/>
                  </a:lnTo>
                  <a:lnTo>
                    <a:pt x="1744460" y="374796"/>
                  </a:lnTo>
                  <a:lnTo>
                    <a:pt x="1786529" y="369015"/>
                  </a:lnTo>
                  <a:lnTo>
                    <a:pt x="1827235" y="362920"/>
                  </a:lnTo>
                  <a:lnTo>
                    <a:pt x="1859869" y="357638"/>
                  </a:lnTo>
                  <a:lnTo>
                    <a:pt x="1318864" y="357638"/>
                  </a:lnTo>
                  <a:lnTo>
                    <a:pt x="1265901" y="357240"/>
                  </a:lnTo>
                  <a:lnTo>
                    <a:pt x="1213238" y="356014"/>
                  </a:lnTo>
                  <a:lnTo>
                    <a:pt x="1160921" y="353995"/>
                  </a:lnTo>
                  <a:lnTo>
                    <a:pt x="1108997" y="351216"/>
                  </a:lnTo>
                  <a:lnTo>
                    <a:pt x="1057510" y="347710"/>
                  </a:lnTo>
                  <a:lnTo>
                    <a:pt x="1006506" y="343512"/>
                  </a:lnTo>
                  <a:lnTo>
                    <a:pt x="956032" y="338656"/>
                  </a:lnTo>
                  <a:lnTo>
                    <a:pt x="906133" y="333175"/>
                  </a:lnTo>
                  <a:lnTo>
                    <a:pt x="856855" y="327102"/>
                  </a:lnTo>
                  <a:lnTo>
                    <a:pt x="808243" y="320472"/>
                  </a:lnTo>
                  <a:lnTo>
                    <a:pt x="760343" y="313319"/>
                  </a:lnTo>
                  <a:lnTo>
                    <a:pt x="713201" y="305675"/>
                  </a:lnTo>
                  <a:lnTo>
                    <a:pt x="666863" y="297576"/>
                  </a:lnTo>
                  <a:lnTo>
                    <a:pt x="621375" y="289053"/>
                  </a:lnTo>
                  <a:lnTo>
                    <a:pt x="576781" y="280143"/>
                  </a:lnTo>
                  <a:lnTo>
                    <a:pt x="533129" y="270877"/>
                  </a:lnTo>
                  <a:lnTo>
                    <a:pt x="490464" y="261290"/>
                  </a:lnTo>
                  <a:lnTo>
                    <a:pt x="448830" y="251415"/>
                  </a:lnTo>
                  <a:lnTo>
                    <a:pt x="408276" y="241287"/>
                  </a:lnTo>
                  <a:lnTo>
                    <a:pt x="368845" y="230938"/>
                  </a:lnTo>
                  <a:lnTo>
                    <a:pt x="330584" y="220404"/>
                  </a:lnTo>
                  <a:lnTo>
                    <a:pt x="293538" y="209717"/>
                  </a:lnTo>
                  <a:lnTo>
                    <a:pt x="223276" y="188020"/>
                  </a:lnTo>
                  <a:lnTo>
                    <a:pt x="158426" y="166118"/>
                  </a:lnTo>
                  <a:lnTo>
                    <a:pt x="99352" y="144281"/>
                  </a:lnTo>
                  <a:lnTo>
                    <a:pt x="46421" y="122779"/>
                  </a:lnTo>
                  <a:lnTo>
                    <a:pt x="22374" y="112237"/>
                  </a:lnTo>
                  <a:lnTo>
                    <a:pt x="0" y="101881"/>
                  </a:lnTo>
                  <a:close/>
                </a:path>
                <a:path w="2609850" h="405129">
                  <a:moveTo>
                    <a:pt x="2606778" y="0"/>
                  </a:moveTo>
                  <a:lnTo>
                    <a:pt x="2561172" y="31252"/>
                  </a:lnTo>
                  <a:lnTo>
                    <a:pt x="2514723" y="60834"/>
                  </a:lnTo>
                  <a:lnTo>
                    <a:pt x="2467476" y="88778"/>
                  </a:lnTo>
                  <a:lnTo>
                    <a:pt x="2419477" y="115119"/>
                  </a:lnTo>
                  <a:lnTo>
                    <a:pt x="2370773" y="139890"/>
                  </a:lnTo>
                  <a:lnTo>
                    <a:pt x="2321408" y="163125"/>
                  </a:lnTo>
                  <a:lnTo>
                    <a:pt x="2271428" y="184859"/>
                  </a:lnTo>
                  <a:lnTo>
                    <a:pt x="2220880" y="205123"/>
                  </a:lnTo>
                  <a:lnTo>
                    <a:pt x="2169808" y="223953"/>
                  </a:lnTo>
                  <a:lnTo>
                    <a:pt x="2118259" y="241382"/>
                  </a:lnTo>
                  <a:lnTo>
                    <a:pt x="2066279" y="257443"/>
                  </a:lnTo>
                  <a:lnTo>
                    <a:pt x="2013913" y="272171"/>
                  </a:lnTo>
                  <a:lnTo>
                    <a:pt x="1961207" y="285599"/>
                  </a:lnTo>
                  <a:lnTo>
                    <a:pt x="1908206" y="297762"/>
                  </a:lnTo>
                  <a:lnTo>
                    <a:pt x="1854958" y="308691"/>
                  </a:lnTo>
                  <a:lnTo>
                    <a:pt x="1801506" y="318423"/>
                  </a:lnTo>
                  <a:lnTo>
                    <a:pt x="1747897" y="326989"/>
                  </a:lnTo>
                  <a:lnTo>
                    <a:pt x="1694177" y="334425"/>
                  </a:lnTo>
                  <a:lnTo>
                    <a:pt x="1640391" y="340763"/>
                  </a:lnTo>
                  <a:lnTo>
                    <a:pt x="1586586" y="346038"/>
                  </a:lnTo>
                  <a:lnTo>
                    <a:pt x="1532807" y="350282"/>
                  </a:lnTo>
                  <a:lnTo>
                    <a:pt x="1479099" y="353531"/>
                  </a:lnTo>
                  <a:lnTo>
                    <a:pt x="1425509" y="355817"/>
                  </a:lnTo>
                  <a:lnTo>
                    <a:pt x="1372082" y="357175"/>
                  </a:lnTo>
                  <a:lnTo>
                    <a:pt x="1318864" y="357638"/>
                  </a:lnTo>
                  <a:lnTo>
                    <a:pt x="1859869" y="357638"/>
                  </a:lnTo>
                  <a:lnTo>
                    <a:pt x="1904342" y="349985"/>
                  </a:lnTo>
                  <a:lnTo>
                    <a:pt x="1975350" y="336380"/>
                  </a:lnTo>
                  <a:lnTo>
                    <a:pt x="2039829" y="322496"/>
                  </a:lnTo>
                  <a:lnTo>
                    <a:pt x="2097351" y="308725"/>
                  </a:lnTo>
                  <a:lnTo>
                    <a:pt x="2147484" y="295457"/>
                  </a:lnTo>
                  <a:lnTo>
                    <a:pt x="2189799" y="283082"/>
                  </a:lnTo>
                  <a:lnTo>
                    <a:pt x="2269218" y="255191"/>
                  </a:lnTo>
                  <a:lnTo>
                    <a:pt x="2328908" y="229803"/>
                  </a:lnTo>
                  <a:lnTo>
                    <a:pt x="2385570" y="202531"/>
                  </a:lnTo>
                  <a:lnTo>
                    <a:pt x="2437812" y="174718"/>
                  </a:lnTo>
                  <a:lnTo>
                    <a:pt x="2484245" y="147706"/>
                  </a:lnTo>
                  <a:lnTo>
                    <a:pt x="2523561" y="122779"/>
                  </a:lnTo>
                  <a:lnTo>
                    <a:pt x="2574769" y="84908"/>
                  </a:lnTo>
                  <a:lnTo>
                    <a:pt x="2609512" y="49371"/>
                  </a:lnTo>
                  <a:lnTo>
                    <a:pt x="2609512" y="7578"/>
                  </a:lnTo>
                  <a:lnTo>
                    <a:pt x="2606778" y="0"/>
                  </a:lnTo>
                  <a:close/>
                </a:path>
              </a:pathLst>
            </a:custGeom>
            <a:solidFill>
              <a:srgbClr val="5D5D77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6253" y="8035769"/>
              <a:ext cx="907825" cy="25302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5821" y="6076034"/>
              <a:ext cx="170884" cy="16342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4282" y="6148409"/>
              <a:ext cx="268228" cy="22636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874282" y="6148420"/>
              <a:ext cx="268605" cy="226695"/>
            </a:xfrm>
            <a:custGeom>
              <a:avLst/>
              <a:gdLst/>
              <a:ahLst/>
              <a:cxnLst/>
              <a:rect l="l" t="t" r="r" b="b"/>
              <a:pathLst>
                <a:path w="268604" h="226695">
                  <a:moveTo>
                    <a:pt x="264368" y="44312"/>
                  </a:moveTo>
                  <a:lnTo>
                    <a:pt x="258802" y="35746"/>
                  </a:lnTo>
                  <a:lnTo>
                    <a:pt x="252065" y="28690"/>
                  </a:lnTo>
                  <a:lnTo>
                    <a:pt x="245061" y="24107"/>
                  </a:lnTo>
                  <a:lnTo>
                    <a:pt x="238694" y="22962"/>
                  </a:lnTo>
                  <a:lnTo>
                    <a:pt x="239312" y="22124"/>
                  </a:lnTo>
                  <a:lnTo>
                    <a:pt x="239772" y="21234"/>
                  </a:lnTo>
                  <a:lnTo>
                    <a:pt x="240086" y="20229"/>
                  </a:lnTo>
                  <a:lnTo>
                    <a:pt x="240715" y="19957"/>
                  </a:lnTo>
                  <a:lnTo>
                    <a:pt x="241312" y="19695"/>
                  </a:lnTo>
                  <a:lnTo>
                    <a:pt x="241940" y="19433"/>
                  </a:lnTo>
                  <a:lnTo>
                    <a:pt x="246830" y="17685"/>
                  </a:lnTo>
                  <a:lnTo>
                    <a:pt x="249332" y="12282"/>
                  </a:lnTo>
                  <a:lnTo>
                    <a:pt x="247573" y="7392"/>
                  </a:lnTo>
                  <a:lnTo>
                    <a:pt x="245835" y="2513"/>
                  </a:lnTo>
                  <a:lnTo>
                    <a:pt x="240421" y="0"/>
                  </a:lnTo>
                  <a:lnTo>
                    <a:pt x="235532" y="1748"/>
                  </a:lnTo>
                  <a:lnTo>
                    <a:pt x="231615" y="3371"/>
                  </a:lnTo>
                  <a:lnTo>
                    <a:pt x="227720" y="4984"/>
                  </a:lnTo>
                  <a:lnTo>
                    <a:pt x="223846" y="6596"/>
                  </a:lnTo>
                  <a:lnTo>
                    <a:pt x="210206" y="12291"/>
                  </a:lnTo>
                  <a:lnTo>
                    <a:pt x="196584" y="18072"/>
                  </a:lnTo>
                  <a:lnTo>
                    <a:pt x="182960" y="23877"/>
                  </a:lnTo>
                  <a:lnTo>
                    <a:pt x="169314" y="29643"/>
                  </a:lnTo>
                  <a:lnTo>
                    <a:pt x="83557" y="60615"/>
                  </a:lnTo>
                  <a:lnTo>
                    <a:pt x="64532" y="66518"/>
                  </a:lnTo>
                  <a:lnTo>
                    <a:pt x="45502" y="72387"/>
                  </a:lnTo>
                  <a:lnTo>
                    <a:pt x="26474" y="78253"/>
                  </a:lnTo>
                  <a:lnTo>
                    <a:pt x="7455" y="84144"/>
                  </a:lnTo>
                  <a:lnTo>
                    <a:pt x="2523" y="85913"/>
                  </a:lnTo>
                  <a:lnTo>
                    <a:pt x="0" y="91285"/>
                  </a:lnTo>
                  <a:lnTo>
                    <a:pt x="1769" y="96185"/>
                  </a:lnTo>
                  <a:lnTo>
                    <a:pt x="3539" y="101064"/>
                  </a:lnTo>
                  <a:lnTo>
                    <a:pt x="8921" y="103588"/>
                  </a:lnTo>
                  <a:lnTo>
                    <a:pt x="13832" y="101829"/>
                  </a:lnTo>
                  <a:lnTo>
                    <a:pt x="14460" y="101609"/>
                  </a:lnTo>
                  <a:lnTo>
                    <a:pt x="13507" y="102489"/>
                  </a:lnTo>
                  <a:lnTo>
                    <a:pt x="14146" y="102248"/>
                  </a:lnTo>
                  <a:lnTo>
                    <a:pt x="14711" y="102635"/>
                  </a:lnTo>
                  <a:lnTo>
                    <a:pt x="13999" y="103766"/>
                  </a:lnTo>
                  <a:lnTo>
                    <a:pt x="14313" y="104216"/>
                  </a:lnTo>
                  <a:lnTo>
                    <a:pt x="14428" y="104384"/>
                  </a:lnTo>
                  <a:lnTo>
                    <a:pt x="14502" y="104530"/>
                  </a:lnTo>
                  <a:lnTo>
                    <a:pt x="14596" y="104687"/>
                  </a:lnTo>
                  <a:lnTo>
                    <a:pt x="16020" y="103619"/>
                  </a:lnTo>
                  <a:lnTo>
                    <a:pt x="10843" y="107458"/>
                  </a:lnTo>
                  <a:lnTo>
                    <a:pt x="7991" y="115474"/>
                  </a:lnTo>
                  <a:lnTo>
                    <a:pt x="7334" y="125933"/>
                  </a:lnTo>
                  <a:lnTo>
                    <a:pt x="8806" y="137095"/>
                  </a:lnTo>
                  <a:lnTo>
                    <a:pt x="12263" y="146369"/>
                  </a:lnTo>
                  <a:lnTo>
                    <a:pt x="17207" y="152436"/>
                  </a:lnTo>
                  <a:lnTo>
                    <a:pt x="23084" y="155482"/>
                  </a:lnTo>
                  <a:lnTo>
                    <a:pt x="29339" y="155691"/>
                  </a:lnTo>
                  <a:lnTo>
                    <a:pt x="35590" y="154539"/>
                  </a:lnTo>
                  <a:lnTo>
                    <a:pt x="40197" y="149461"/>
                  </a:lnTo>
                  <a:lnTo>
                    <a:pt x="40668" y="140938"/>
                  </a:lnTo>
                  <a:lnTo>
                    <a:pt x="55400" y="165326"/>
                  </a:lnTo>
                  <a:lnTo>
                    <a:pt x="68817" y="187604"/>
                  </a:lnTo>
                  <a:lnTo>
                    <a:pt x="78664" y="203956"/>
                  </a:lnTo>
                  <a:lnTo>
                    <a:pt x="82688" y="210569"/>
                  </a:lnTo>
                  <a:lnTo>
                    <a:pt x="83557" y="212632"/>
                  </a:lnTo>
                  <a:lnTo>
                    <a:pt x="88549" y="220215"/>
                  </a:lnTo>
                  <a:lnTo>
                    <a:pt x="92823" y="223311"/>
                  </a:lnTo>
                  <a:lnTo>
                    <a:pt x="97063" y="224025"/>
                  </a:lnTo>
                  <a:lnTo>
                    <a:pt x="101829" y="224516"/>
                  </a:lnTo>
                  <a:lnTo>
                    <a:pt x="112149" y="226353"/>
                  </a:lnTo>
                  <a:lnTo>
                    <a:pt x="153274" y="218458"/>
                  </a:lnTo>
                  <a:lnTo>
                    <a:pt x="207461" y="198940"/>
                  </a:lnTo>
                  <a:lnTo>
                    <a:pt x="244536" y="178717"/>
                  </a:lnTo>
                  <a:lnTo>
                    <a:pt x="250578" y="170832"/>
                  </a:lnTo>
                  <a:lnTo>
                    <a:pt x="253539" y="167419"/>
                  </a:lnTo>
                  <a:lnTo>
                    <a:pt x="256062" y="164436"/>
                  </a:lnTo>
                  <a:lnTo>
                    <a:pt x="257231" y="159640"/>
                  </a:lnTo>
                  <a:lnTo>
                    <a:pt x="256128" y="150791"/>
                  </a:lnTo>
                  <a:lnTo>
                    <a:pt x="255395" y="148288"/>
                  </a:lnTo>
                  <a:lnTo>
                    <a:pt x="254311" y="140764"/>
                  </a:lnTo>
                  <a:lnTo>
                    <a:pt x="251496" y="122138"/>
                  </a:lnTo>
                  <a:lnTo>
                    <a:pt x="247631" y="96659"/>
                  </a:lnTo>
                  <a:lnTo>
                    <a:pt x="243395" y="68573"/>
                  </a:lnTo>
                  <a:lnTo>
                    <a:pt x="249311" y="75044"/>
                  </a:lnTo>
                  <a:lnTo>
                    <a:pt x="255835" y="75516"/>
                  </a:lnTo>
                  <a:lnTo>
                    <a:pt x="261416" y="72270"/>
                  </a:lnTo>
                  <a:lnTo>
                    <a:pt x="265948" y="67976"/>
                  </a:lnTo>
                  <a:lnTo>
                    <a:pt x="268228" y="61680"/>
                  </a:lnTo>
                  <a:lnTo>
                    <a:pt x="267840" y="53688"/>
                  </a:lnTo>
                  <a:lnTo>
                    <a:pt x="264368" y="44312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218931" y="5223977"/>
              <a:ext cx="664210" cy="867410"/>
            </a:xfrm>
            <a:custGeom>
              <a:avLst/>
              <a:gdLst/>
              <a:ahLst/>
              <a:cxnLst/>
              <a:rect l="l" t="t" r="r" b="b"/>
              <a:pathLst>
                <a:path w="664209" h="867410">
                  <a:moveTo>
                    <a:pt x="655938" y="845649"/>
                  </a:moveTo>
                  <a:lnTo>
                    <a:pt x="587169" y="783568"/>
                  </a:lnTo>
                  <a:lnTo>
                    <a:pt x="534457" y="737258"/>
                  </a:lnTo>
                  <a:lnTo>
                    <a:pt x="470990" y="683667"/>
                  </a:lnTo>
                  <a:lnTo>
                    <a:pt x="369957" y="599740"/>
                  </a:lnTo>
                  <a:lnTo>
                    <a:pt x="368533" y="598505"/>
                  </a:lnTo>
                  <a:lnTo>
                    <a:pt x="325248" y="561270"/>
                  </a:lnTo>
                  <a:lnTo>
                    <a:pt x="286951" y="525407"/>
                  </a:lnTo>
                  <a:lnTo>
                    <a:pt x="250933" y="488575"/>
                  </a:lnTo>
                  <a:lnTo>
                    <a:pt x="217416" y="450875"/>
                  </a:lnTo>
                  <a:lnTo>
                    <a:pt x="186622" y="412406"/>
                  </a:lnTo>
                  <a:lnTo>
                    <a:pt x="152447" y="363548"/>
                  </a:lnTo>
                  <a:lnTo>
                    <a:pt x="123298" y="313855"/>
                  </a:lnTo>
                  <a:lnTo>
                    <a:pt x="99621" y="263520"/>
                  </a:lnTo>
                  <a:lnTo>
                    <a:pt x="81861" y="212736"/>
                  </a:lnTo>
                  <a:lnTo>
                    <a:pt x="69929" y="158205"/>
                  </a:lnTo>
                  <a:lnTo>
                    <a:pt x="65788" y="103651"/>
                  </a:lnTo>
                  <a:lnTo>
                    <a:pt x="67177" y="73898"/>
                  </a:lnTo>
                  <a:lnTo>
                    <a:pt x="71194" y="46772"/>
                  </a:lnTo>
                  <a:lnTo>
                    <a:pt x="77468" y="22172"/>
                  </a:lnTo>
                  <a:lnTo>
                    <a:pt x="85630" y="0"/>
                  </a:lnTo>
                  <a:lnTo>
                    <a:pt x="74122" y="7251"/>
                  </a:lnTo>
                  <a:lnTo>
                    <a:pt x="35841" y="52728"/>
                  </a:lnTo>
                  <a:lnTo>
                    <a:pt x="17034" y="96526"/>
                  </a:lnTo>
                  <a:lnTo>
                    <a:pt x="3760" y="158078"/>
                  </a:lnTo>
                  <a:lnTo>
                    <a:pt x="0" y="240170"/>
                  </a:lnTo>
                  <a:lnTo>
                    <a:pt x="31" y="240872"/>
                  </a:lnTo>
                  <a:lnTo>
                    <a:pt x="62" y="241594"/>
                  </a:lnTo>
                  <a:lnTo>
                    <a:pt x="4237" y="289272"/>
                  </a:lnTo>
                  <a:lnTo>
                    <a:pt x="13504" y="334136"/>
                  </a:lnTo>
                  <a:lnTo>
                    <a:pt x="27451" y="376828"/>
                  </a:lnTo>
                  <a:lnTo>
                    <a:pt x="45635" y="417269"/>
                  </a:lnTo>
                  <a:lnTo>
                    <a:pt x="67610" y="455378"/>
                  </a:lnTo>
                  <a:lnTo>
                    <a:pt x="100106" y="500059"/>
                  </a:lnTo>
                  <a:lnTo>
                    <a:pt x="137055" y="540752"/>
                  </a:lnTo>
                  <a:lnTo>
                    <a:pt x="177575" y="577302"/>
                  </a:lnTo>
                  <a:lnTo>
                    <a:pt x="220782" y="609554"/>
                  </a:lnTo>
                  <a:lnTo>
                    <a:pt x="265792" y="637352"/>
                  </a:lnTo>
                  <a:lnTo>
                    <a:pt x="305415" y="657682"/>
                  </a:lnTo>
                  <a:lnTo>
                    <a:pt x="318670" y="663665"/>
                  </a:lnTo>
                  <a:lnTo>
                    <a:pt x="434693" y="724177"/>
                  </a:lnTo>
                  <a:lnTo>
                    <a:pt x="538102" y="790974"/>
                  </a:lnTo>
                  <a:lnTo>
                    <a:pt x="612312" y="845016"/>
                  </a:lnTo>
                  <a:lnTo>
                    <a:pt x="640734" y="867261"/>
                  </a:lnTo>
                  <a:lnTo>
                    <a:pt x="651588" y="863950"/>
                  </a:lnTo>
                  <a:lnTo>
                    <a:pt x="657634" y="860837"/>
                  </a:lnTo>
                  <a:lnTo>
                    <a:pt x="661057" y="856114"/>
                  </a:lnTo>
                  <a:lnTo>
                    <a:pt x="664042" y="847974"/>
                  </a:lnTo>
                  <a:lnTo>
                    <a:pt x="659676" y="847272"/>
                  </a:lnTo>
                  <a:lnTo>
                    <a:pt x="655938" y="845649"/>
                  </a:lnTo>
                  <a:close/>
                </a:path>
              </a:pathLst>
            </a:custGeom>
            <a:ln w="14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01423" y="5006663"/>
              <a:ext cx="308610" cy="1027430"/>
            </a:xfrm>
            <a:custGeom>
              <a:avLst/>
              <a:gdLst/>
              <a:ahLst/>
              <a:cxnLst/>
              <a:rect l="l" t="t" r="r" b="b"/>
              <a:pathLst>
                <a:path w="308609" h="1027429">
                  <a:moveTo>
                    <a:pt x="220632" y="133483"/>
                  </a:moveTo>
                  <a:lnTo>
                    <a:pt x="220202" y="132928"/>
                  </a:lnTo>
                  <a:lnTo>
                    <a:pt x="219773" y="132363"/>
                  </a:lnTo>
                  <a:lnTo>
                    <a:pt x="219333" y="131808"/>
                  </a:lnTo>
                  <a:lnTo>
                    <a:pt x="163983" y="71064"/>
                  </a:lnTo>
                  <a:lnTo>
                    <a:pt x="114438" y="32198"/>
                  </a:lnTo>
                  <a:lnTo>
                    <a:pt x="71983" y="10522"/>
                  </a:lnTo>
                  <a:lnTo>
                    <a:pt x="13480" y="0"/>
                  </a:lnTo>
                  <a:lnTo>
                    <a:pt x="0" y="1780"/>
                  </a:lnTo>
                  <a:lnTo>
                    <a:pt x="20446" y="13597"/>
                  </a:lnTo>
                  <a:lnTo>
                    <a:pt x="40990" y="28502"/>
                  </a:lnTo>
                  <a:lnTo>
                    <a:pt x="81494" y="68794"/>
                  </a:lnTo>
                  <a:lnTo>
                    <a:pt x="113186" y="113434"/>
                  </a:lnTo>
                  <a:lnTo>
                    <a:pt x="138854" y="163022"/>
                  </a:lnTo>
                  <a:lnTo>
                    <a:pt x="157624" y="213421"/>
                  </a:lnTo>
                  <a:lnTo>
                    <a:pt x="171562" y="267254"/>
                  </a:lnTo>
                  <a:lnTo>
                    <a:pt x="180887" y="324095"/>
                  </a:lnTo>
                  <a:lnTo>
                    <a:pt x="185816" y="383517"/>
                  </a:lnTo>
                  <a:lnTo>
                    <a:pt x="186712" y="432788"/>
                  </a:lnTo>
                  <a:lnTo>
                    <a:pt x="185023" y="483210"/>
                  </a:lnTo>
                  <a:lnTo>
                    <a:pt x="180856" y="534561"/>
                  </a:lnTo>
                  <a:lnTo>
                    <a:pt x="174317" y="586616"/>
                  </a:lnTo>
                  <a:lnTo>
                    <a:pt x="165513" y="639154"/>
                  </a:lnTo>
                  <a:lnTo>
                    <a:pt x="164466" y="644777"/>
                  </a:lnTo>
                  <a:lnTo>
                    <a:pt x="137321" y="795369"/>
                  </a:lnTo>
                  <a:lnTo>
                    <a:pt x="117643" y="912936"/>
                  </a:lnTo>
                  <a:lnTo>
                    <a:pt x="105664" y="989399"/>
                  </a:lnTo>
                  <a:lnTo>
                    <a:pt x="101619" y="1016681"/>
                  </a:lnTo>
                  <a:lnTo>
                    <a:pt x="99777" y="1020304"/>
                  </a:lnTo>
                  <a:lnTo>
                    <a:pt x="96866" y="1023634"/>
                  </a:lnTo>
                  <a:lnTo>
                    <a:pt x="106862" y="1026892"/>
                  </a:lnTo>
                  <a:lnTo>
                    <a:pt x="116675" y="1026515"/>
                  </a:lnTo>
                  <a:lnTo>
                    <a:pt x="124146" y="1024687"/>
                  </a:lnTo>
                  <a:lnTo>
                    <a:pt x="127116" y="1023592"/>
                  </a:lnTo>
                  <a:lnTo>
                    <a:pt x="152208" y="899478"/>
                  </a:lnTo>
                  <a:lnTo>
                    <a:pt x="172831" y="820355"/>
                  </a:lnTo>
                  <a:lnTo>
                    <a:pt x="200016" y="752246"/>
                  </a:lnTo>
                  <a:lnTo>
                    <a:pt x="244798" y="661174"/>
                  </a:lnTo>
                  <a:lnTo>
                    <a:pt x="251159" y="648100"/>
                  </a:lnTo>
                  <a:lnTo>
                    <a:pt x="268641" y="607165"/>
                  </a:lnTo>
                  <a:lnTo>
                    <a:pt x="285505" y="557028"/>
                  </a:lnTo>
                  <a:lnTo>
                    <a:pt x="298140" y="504608"/>
                  </a:lnTo>
                  <a:lnTo>
                    <a:pt x="305963" y="450593"/>
                  </a:lnTo>
                  <a:lnTo>
                    <a:pt x="308390" y="395672"/>
                  </a:lnTo>
                  <a:lnTo>
                    <a:pt x="304838" y="340534"/>
                  </a:lnTo>
                  <a:lnTo>
                    <a:pt x="297395" y="297166"/>
                  </a:lnTo>
                  <a:lnTo>
                    <a:pt x="285540" y="254438"/>
                  </a:lnTo>
                  <a:lnTo>
                    <a:pt x="268986" y="212689"/>
                  </a:lnTo>
                  <a:lnTo>
                    <a:pt x="247446" y="172258"/>
                  </a:lnTo>
                  <a:lnTo>
                    <a:pt x="220632" y="133483"/>
                  </a:lnTo>
                  <a:close/>
                </a:path>
              </a:pathLst>
            </a:custGeom>
            <a:ln w="14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284709" y="5114839"/>
              <a:ext cx="613410" cy="958215"/>
            </a:xfrm>
            <a:custGeom>
              <a:avLst/>
              <a:gdLst/>
              <a:ahLst/>
              <a:cxnLst/>
              <a:rect l="l" t="t" r="r" b="b"/>
              <a:pathLst>
                <a:path w="613409" h="958214">
                  <a:moveTo>
                    <a:pt x="19423" y="332921"/>
                  </a:moveTo>
                  <a:lnTo>
                    <a:pt x="35286" y="376019"/>
                  </a:lnTo>
                  <a:lnTo>
                    <a:pt x="55307" y="418709"/>
                  </a:lnTo>
                  <a:lnTo>
                    <a:pt x="76678" y="456624"/>
                  </a:lnTo>
                  <a:lnTo>
                    <a:pt x="77830" y="458582"/>
                  </a:lnTo>
                  <a:lnTo>
                    <a:pt x="79023" y="460488"/>
                  </a:lnTo>
                  <a:lnTo>
                    <a:pt x="80217" y="462415"/>
                  </a:lnTo>
                  <a:lnTo>
                    <a:pt x="88636" y="475692"/>
                  </a:lnTo>
                  <a:lnTo>
                    <a:pt x="112401" y="510139"/>
                  </a:lnTo>
                  <a:lnTo>
                    <a:pt x="151633" y="560008"/>
                  </a:lnTo>
                  <a:lnTo>
                    <a:pt x="185147" y="597706"/>
                  </a:lnTo>
                  <a:lnTo>
                    <a:pt x="221165" y="634537"/>
                  </a:lnTo>
                  <a:lnTo>
                    <a:pt x="259464" y="670403"/>
                  </a:lnTo>
                  <a:lnTo>
                    <a:pt x="299823" y="705203"/>
                  </a:lnTo>
                  <a:lnTo>
                    <a:pt x="302744" y="707643"/>
                  </a:lnTo>
                  <a:lnTo>
                    <a:pt x="304179" y="708868"/>
                  </a:lnTo>
                  <a:lnTo>
                    <a:pt x="421281" y="807361"/>
                  </a:lnTo>
                  <a:lnTo>
                    <a:pt x="511536" y="885221"/>
                  </a:lnTo>
                  <a:lnTo>
                    <a:pt x="569606" y="936385"/>
                  </a:lnTo>
                  <a:lnTo>
                    <a:pt x="590149" y="954787"/>
                  </a:lnTo>
                  <a:lnTo>
                    <a:pt x="593898" y="956410"/>
                  </a:lnTo>
                  <a:lnTo>
                    <a:pt x="598254" y="957101"/>
                  </a:lnTo>
                  <a:lnTo>
                    <a:pt x="605049" y="958211"/>
                  </a:lnTo>
                  <a:lnTo>
                    <a:pt x="613405" y="957091"/>
                  </a:lnTo>
                  <a:lnTo>
                    <a:pt x="611803" y="944159"/>
                  </a:lnTo>
                  <a:lnTo>
                    <a:pt x="608536" y="943112"/>
                  </a:lnTo>
                  <a:lnTo>
                    <a:pt x="606285" y="942044"/>
                  </a:lnTo>
                  <a:lnTo>
                    <a:pt x="538119" y="852711"/>
                  </a:lnTo>
                  <a:lnTo>
                    <a:pt x="492920" y="795399"/>
                  </a:lnTo>
                  <a:lnTo>
                    <a:pt x="450461" y="745328"/>
                  </a:lnTo>
                  <a:lnTo>
                    <a:pt x="390511" y="677717"/>
                  </a:lnTo>
                  <a:lnTo>
                    <a:pt x="364868" y="649488"/>
                  </a:lnTo>
                  <a:lnTo>
                    <a:pt x="330740" y="612031"/>
                  </a:lnTo>
                  <a:lnTo>
                    <a:pt x="296142" y="571927"/>
                  </a:lnTo>
                  <a:lnTo>
                    <a:pt x="261922" y="528851"/>
                  </a:lnTo>
                  <a:lnTo>
                    <a:pt x="228924" y="482477"/>
                  </a:lnTo>
                  <a:lnTo>
                    <a:pt x="225207" y="476812"/>
                  </a:lnTo>
                  <a:lnTo>
                    <a:pt x="223343" y="473964"/>
                  </a:lnTo>
                  <a:lnTo>
                    <a:pt x="202768" y="440677"/>
                  </a:lnTo>
                  <a:lnTo>
                    <a:pt x="189533" y="417254"/>
                  </a:lnTo>
                  <a:lnTo>
                    <a:pt x="189104" y="417400"/>
                  </a:lnTo>
                  <a:lnTo>
                    <a:pt x="188664" y="417568"/>
                  </a:lnTo>
                  <a:lnTo>
                    <a:pt x="186465" y="411579"/>
                  </a:lnTo>
                  <a:lnTo>
                    <a:pt x="183031" y="405170"/>
                  </a:lnTo>
                  <a:lnTo>
                    <a:pt x="179732" y="398668"/>
                  </a:lnTo>
                  <a:lnTo>
                    <a:pt x="176486" y="392082"/>
                  </a:lnTo>
                  <a:lnTo>
                    <a:pt x="178633" y="397935"/>
                  </a:lnTo>
                  <a:lnTo>
                    <a:pt x="172455" y="383820"/>
                  </a:lnTo>
                  <a:lnTo>
                    <a:pt x="169156" y="376832"/>
                  </a:lnTo>
                  <a:lnTo>
                    <a:pt x="165919" y="369772"/>
                  </a:lnTo>
                  <a:lnTo>
                    <a:pt x="148605" y="328186"/>
                  </a:lnTo>
                  <a:lnTo>
                    <a:pt x="134299" y="286849"/>
                  </a:lnTo>
                  <a:lnTo>
                    <a:pt x="117584" y="222016"/>
                  </a:lnTo>
                  <a:lnTo>
                    <a:pt x="107556" y="160110"/>
                  </a:lnTo>
                  <a:lnTo>
                    <a:pt x="104705" y="108171"/>
                  </a:lnTo>
                  <a:lnTo>
                    <a:pt x="108660" y="64674"/>
                  </a:lnTo>
                  <a:lnTo>
                    <a:pt x="118180" y="28867"/>
                  </a:lnTo>
                  <a:lnTo>
                    <a:pt x="132027" y="0"/>
                  </a:lnTo>
                  <a:lnTo>
                    <a:pt x="112905" y="7263"/>
                  </a:lnTo>
                  <a:lnTo>
                    <a:pt x="49264" y="59902"/>
                  </a:lnTo>
                  <a:lnTo>
                    <a:pt x="19852" y="109138"/>
                  </a:lnTo>
                  <a:lnTo>
                    <a:pt x="5410" y="155904"/>
                  </a:lnTo>
                  <a:lnTo>
                    <a:pt x="0" y="212778"/>
                  </a:lnTo>
                  <a:lnTo>
                    <a:pt x="1059" y="240042"/>
                  </a:lnTo>
                  <a:lnTo>
                    <a:pt x="4141" y="267337"/>
                  </a:lnTo>
                  <a:lnTo>
                    <a:pt x="9170" y="294624"/>
                  </a:lnTo>
                  <a:lnTo>
                    <a:pt x="16072" y="321864"/>
                  </a:lnTo>
                </a:path>
              </a:pathLst>
            </a:custGeom>
            <a:ln w="14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47951" y="4984230"/>
              <a:ext cx="342900" cy="1050925"/>
            </a:xfrm>
            <a:custGeom>
              <a:avLst/>
              <a:gdLst/>
              <a:ahLst/>
              <a:cxnLst/>
              <a:rect l="l" t="t" r="r" b="b"/>
              <a:pathLst>
                <a:path w="342900" h="1050925">
                  <a:moveTo>
                    <a:pt x="294818" y="184565"/>
                  </a:moveTo>
                  <a:lnTo>
                    <a:pt x="269182" y="134955"/>
                  </a:lnTo>
                  <a:lnTo>
                    <a:pt x="237500" y="90316"/>
                  </a:lnTo>
                  <a:lnTo>
                    <a:pt x="196982" y="50039"/>
                  </a:lnTo>
                  <a:lnTo>
                    <a:pt x="155984" y="23292"/>
                  </a:lnTo>
                  <a:lnTo>
                    <a:pt x="101905" y="4204"/>
                  </a:lnTo>
                  <a:lnTo>
                    <a:pt x="54829" y="0"/>
                  </a:lnTo>
                  <a:lnTo>
                    <a:pt x="19335" y="4371"/>
                  </a:lnTo>
                  <a:lnTo>
                    <a:pt x="0" y="11010"/>
                  </a:lnTo>
                  <a:lnTo>
                    <a:pt x="29076" y="24365"/>
                  </a:lnTo>
                  <a:lnTo>
                    <a:pt x="59271" y="45832"/>
                  </a:lnTo>
                  <a:lnTo>
                    <a:pt x="90104" y="76772"/>
                  </a:lnTo>
                  <a:lnTo>
                    <a:pt x="121095" y="118546"/>
                  </a:lnTo>
                  <a:lnTo>
                    <a:pt x="152920" y="172574"/>
                  </a:lnTo>
                  <a:lnTo>
                    <a:pt x="178706" y="226500"/>
                  </a:lnTo>
                  <a:lnTo>
                    <a:pt x="199603" y="281946"/>
                  </a:lnTo>
                  <a:lnTo>
                    <a:pt x="215297" y="336841"/>
                  </a:lnTo>
                  <a:lnTo>
                    <a:pt x="226444" y="390965"/>
                  </a:lnTo>
                  <a:lnTo>
                    <a:pt x="233699" y="444096"/>
                  </a:lnTo>
                  <a:lnTo>
                    <a:pt x="237953" y="500831"/>
                  </a:lnTo>
                  <a:lnTo>
                    <a:pt x="239161" y="555824"/>
                  </a:lnTo>
                  <a:lnTo>
                    <a:pt x="238180" y="608781"/>
                  </a:lnTo>
                  <a:lnTo>
                    <a:pt x="235867" y="659409"/>
                  </a:lnTo>
                  <a:lnTo>
                    <a:pt x="235388" y="668710"/>
                  </a:lnTo>
                  <a:lnTo>
                    <a:pt x="234944" y="678166"/>
                  </a:lnTo>
                  <a:lnTo>
                    <a:pt x="234537" y="687761"/>
                  </a:lnTo>
                  <a:lnTo>
                    <a:pt x="234170" y="697481"/>
                  </a:lnTo>
                  <a:lnTo>
                    <a:pt x="232393" y="814555"/>
                  </a:lnTo>
                  <a:lnTo>
                    <a:pt x="233638" y="924771"/>
                  </a:lnTo>
                  <a:lnTo>
                    <a:pt x="235874" y="1006651"/>
                  </a:lnTo>
                  <a:lnTo>
                    <a:pt x="237071" y="1038717"/>
                  </a:lnTo>
                  <a:lnTo>
                    <a:pt x="236013" y="1040968"/>
                  </a:lnTo>
                  <a:lnTo>
                    <a:pt x="234191" y="1043847"/>
                  </a:lnTo>
                  <a:lnTo>
                    <a:pt x="239407" y="1049413"/>
                  </a:lnTo>
                  <a:lnTo>
                    <a:pt x="257615" y="1038203"/>
                  </a:lnTo>
                  <a:lnTo>
                    <a:pt x="270848" y="946513"/>
                  </a:lnTo>
                  <a:lnTo>
                    <a:pt x="281805" y="877211"/>
                  </a:lnTo>
                  <a:lnTo>
                    <a:pt x="296379" y="795435"/>
                  </a:lnTo>
                  <a:lnTo>
                    <a:pt x="320461" y="666320"/>
                  </a:lnTo>
                  <a:lnTo>
                    <a:pt x="320786" y="664445"/>
                  </a:lnTo>
                  <a:lnTo>
                    <a:pt x="330300" y="608145"/>
                  </a:lnTo>
                  <a:lnTo>
                    <a:pt x="336843" y="556088"/>
                  </a:lnTo>
                  <a:lnTo>
                    <a:pt x="341016" y="504737"/>
                  </a:lnTo>
                  <a:lnTo>
                    <a:pt x="342709" y="454314"/>
                  </a:lnTo>
                  <a:lnTo>
                    <a:pt x="341811" y="405040"/>
                  </a:lnTo>
                  <a:lnTo>
                    <a:pt x="336883" y="345625"/>
                  </a:lnTo>
                  <a:lnTo>
                    <a:pt x="327550" y="288783"/>
                  </a:lnTo>
                  <a:lnTo>
                    <a:pt x="313599" y="234950"/>
                  </a:lnTo>
                  <a:lnTo>
                    <a:pt x="294818" y="184565"/>
                  </a:lnTo>
                  <a:close/>
                </a:path>
              </a:pathLst>
            </a:custGeom>
            <a:ln w="14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89419" y="5044673"/>
              <a:ext cx="531495" cy="1016635"/>
            </a:xfrm>
            <a:custGeom>
              <a:avLst/>
              <a:gdLst/>
              <a:ahLst/>
              <a:cxnLst/>
              <a:rect l="l" t="t" r="r" b="b"/>
              <a:pathLst>
                <a:path w="531495" h="1016635">
                  <a:moveTo>
                    <a:pt x="521752" y="998042"/>
                  </a:moveTo>
                  <a:lnTo>
                    <a:pt x="497350" y="948104"/>
                  </a:lnTo>
                  <a:lnTo>
                    <a:pt x="471293" y="900588"/>
                  </a:lnTo>
                  <a:lnTo>
                    <a:pt x="443872" y="854875"/>
                  </a:lnTo>
                  <a:lnTo>
                    <a:pt x="415382" y="810351"/>
                  </a:lnTo>
                  <a:lnTo>
                    <a:pt x="386115" y="766397"/>
                  </a:lnTo>
                  <a:lnTo>
                    <a:pt x="356364" y="722396"/>
                  </a:lnTo>
                  <a:lnTo>
                    <a:pt x="330310" y="683560"/>
                  </a:lnTo>
                  <a:lnTo>
                    <a:pt x="304316" y="643805"/>
                  </a:lnTo>
                  <a:lnTo>
                    <a:pt x="278573" y="602724"/>
                  </a:lnTo>
                  <a:lnTo>
                    <a:pt x="253271" y="559910"/>
                  </a:lnTo>
                  <a:lnTo>
                    <a:pt x="228599" y="514958"/>
                  </a:lnTo>
                  <a:lnTo>
                    <a:pt x="205096" y="468167"/>
                  </a:lnTo>
                  <a:lnTo>
                    <a:pt x="182587" y="418509"/>
                  </a:lnTo>
                  <a:lnTo>
                    <a:pt x="161260" y="365598"/>
                  </a:lnTo>
                  <a:lnTo>
                    <a:pt x="141303" y="309048"/>
                  </a:lnTo>
                  <a:lnTo>
                    <a:pt x="139983" y="304985"/>
                  </a:lnTo>
                  <a:lnTo>
                    <a:pt x="138643" y="300922"/>
                  </a:lnTo>
                  <a:lnTo>
                    <a:pt x="137366" y="296786"/>
                  </a:lnTo>
                  <a:lnTo>
                    <a:pt x="115715" y="216510"/>
                  </a:lnTo>
                  <a:lnTo>
                    <a:pt x="105370" y="150385"/>
                  </a:lnTo>
                  <a:lnTo>
                    <a:pt x="104381" y="97041"/>
                  </a:lnTo>
                  <a:lnTo>
                    <a:pt x="110801" y="55109"/>
                  </a:lnTo>
                  <a:lnTo>
                    <a:pt x="122683" y="23218"/>
                  </a:lnTo>
                  <a:lnTo>
                    <a:pt x="138078" y="0"/>
                  </a:lnTo>
                  <a:lnTo>
                    <a:pt x="117307" y="3978"/>
                  </a:lnTo>
                  <a:lnTo>
                    <a:pt x="56351" y="35682"/>
                  </a:lnTo>
                  <a:lnTo>
                    <a:pt x="27317" y="70175"/>
                  </a:lnTo>
                  <a:lnTo>
                    <a:pt x="3954" y="134846"/>
                  </a:lnTo>
                  <a:lnTo>
                    <a:pt x="0" y="178346"/>
                  </a:lnTo>
                  <a:lnTo>
                    <a:pt x="2846" y="230286"/>
                  </a:lnTo>
                  <a:lnTo>
                    <a:pt x="12875" y="292192"/>
                  </a:lnTo>
                  <a:lnTo>
                    <a:pt x="27505" y="350125"/>
                  </a:lnTo>
                  <a:lnTo>
                    <a:pt x="46861" y="406132"/>
                  </a:lnTo>
                  <a:lnTo>
                    <a:pt x="69865" y="458390"/>
                  </a:lnTo>
                  <a:lnTo>
                    <a:pt x="95869" y="507148"/>
                  </a:lnTo>
                  <a:lnTo>
                    <a:pt x="124225" y="552653"/>
                  </a:lnTo>
                  <a:lnTo>
                    <a:pt x="157216" y="599027"/>
                  </a:lnTo>
                  <a:lnTo>
                    <a:pt x="191433" y="642103"/>
                  </a:lnTo>
                  <a:lnTo>
                    <a:pt x="226030" y="682206"/>
                  </a:lnTo>
                  <a:lnTo>
                    <a:pt x="260158" y="719663"/>
                  </a:lnTo>
                  <a:lnTo>
                    <a:pt x="266469" y="726516"/>
                  </a:lnTo>
                  <a:lnTo>
                    <a:pt x="272850" y="733510"/>
                  </a:lnTo>
                  <a:lnTo>
                    <a:pt x="361954" y="836800"/>
                  </a:lnTo>
                  <a:lnTo>
                    <a:pt x="431410" y="922376"/>
                  </a:lnTo>
                  <a:lnTo>
                    <a:pt x="482006" y="986789"/>
                  </a:lnTo>
                  <a:lnTo>
                    <a:pt x="501575" y="1012220"/>
                  </a:lnTo>
                  <a:lnTo>
                    <a:pt x="503836" y="1013288"/>
                  </a:lnTo>
                  <a:lnTo>
                    <a:pt x="507093" y="1014335"/>
                  </a:lnTo>
                  <a:lnTo>
                    <a:pt x="514260" y="1016115"/>
                  </a:lnTo>
                  <a:lnTo>
                    <a:pt x="521963" y="1016242"/>
                  </a:lnTo>
                  <a:lnTo>
                    <a:pt x="528254" y="1013073"/>
                  </a:lnTo>
                  <a:lnTo>
                    <a:pt x="531186" y="1004964"/>
                  </a:lnTo>
                  <a:lnTo>
                    <a:pt x="525815" y="1002053"/>
                  </a:lnTo>
                  <a:lnTo>
                    <a:pt x="521752" y="998042"/>
                  </a:lnTo>
                  <a:close/>
                </a:path>
              </a:pathLst>
            </a:custGeom>
            <a:ln w="14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617882" y="4987268"/>
              <a:ext cx="369570" cy="1053465"/>
            </a:xfrm>
            <a:custGeom>
              <a:avLst/>
              <a:gdLst/>
              <a:ahLst/>
              <a:cxnLst/>
              <a:rect l="l" t="t" r="r" b="b"/>
              <a:pathLst>
                <a:path w="369570" h="1053464">
                  <a:moveTo>
                    <a:pt x="308786" y="223462"/>
                  </a:moveTo>
                  <a:lnTo>
                    <a:pt x="283000" y="169536"/>
                  </a:lnTo>
                  <a:lnTo>
                    <a:pt x="251175" y="115507"/>
                  </a:lnTo>
                  <a:lnTo>
                    <a:pt x="220183" y="73733"/>
                  </a:lnTo>
                  <a:lnTo>
                    <a:pt x="189347" y="42794"/>
                  </a:lnTo>
                  <a:lnTo>
                    <a:pt x="130079" y="7971"/>
                  </a:lnTo>
                  <a:lnTo>
                    <a:pt x="85696" y="0"/>
                  </a:lnTo>
                  <a:lnTo>
                    <a:pt x="47798" y="4250"/>
                  </a:lnTo>
                  <a:lnTo>
                    <a:pt x="18521" y="14558"/>
                  </a:lnTo>
                  <a:lnTo>
                    <a:pt x="0" y="24756"/>
                  </a:lnTo>
                  <a:lnTo>
                    <a:pt x="26691" y="32784"/>
                  </a:lnTo>
                  <a:lnTo>
                    <a:pt x="56217" y="49721"/>
                  </a:lnTo>
                  <a:lnTo>
                    <a:pt x="87952" y="77870"/>
                  </a:lnTo>
                  <a:lnTo>
                    <a:pt x="121274" y="119533"/>
                  </a:lnTo>
                  <a:lnTo>
                    <a:pt x="155559" y="177013"/>
                  </a:lnTo>
                  <a:lnTo>
                    <a:pt x="190182" y="252613"/>
                  </a:lnTo>
                  <a:lnTo>
                    <a:pt x="193397" y="260581"/>
                  </a:lnTo>
                  <a:lnTo>
                    <a:pt x="194988" y="264550"/>
                  </a:lnTo>
                  <a:lnTo>
                    <a:pt x="215766" y="320823"/>
                  </a:lnTo>
                  <a:lnTo>
                    <a:pt x="233168" y="375154"/>
                  </a:lnTo>
                  <a:lnTo>
                    <a:pt x="247582" y="427726"/>
                  </a:lnTo>
                  <a:lnTo>
                    <a:pt x="259395" y="478721"/>
                  </a:lnTo>
                  <a:lnTo>
                    <a:pt x="269149" y="529068"/>
                  </a:lnTo>
                  <a:lnTo>
                    <a:pt x="277046" y="578177"/>
                  </a:lnTo>
                  <a:lnTo>
                    <a:pt x="283493" y="626235"/>
                  </a:lnTo>
                  <a:lnTo>
                    <a:pt x="288898" y="673428"/>
                  </a:lnTo>
                  <a:lnTo>
                    <a:pt x="293666" y="719939"/>
                  </a:lnTo>
                  <a:lnTo>
                    <a:pt x="298908" y="772792"/>
                  </a:lnTo>
                  <a:lnTo>
                    <a:pt x="304483" y="825302"/>
                  </a:lnTo>
                  <a:lnTo>
                    <a:pt x="311012" y="877758"/>
                  </a:lnTo>
                  <a:lnTo>
                    <a:pt x="319116" y="930444"/>
                  </a:lnTo>
                  <a:lnTo>
                    <a:pt x="329417" y="983649"/>
                  </a:lnTo>
                  <a:lnTo>
                    <a:pt x="342534" y="1037657"/>
                  </a:lnTo>
                  <a:lnTo>
                    <a:pt x="342000" y="1043364"/>
                  </a:lnTo>
                  <a:lnTo>
                    <a:pt x="339706" y="1049008"/>
                  </a:lnTo>
                  <a:lnTo>
                    <a:pt x="347164" y="1053378"/>
                  </a:lnTo>
                  <a:lnTo>
                    <a:pt x="367151" y="1035678"/>
                  </a:lnTo>
                  <a:lnTo>
                    <a:pt x="362499" y="923410"/>
                  </a:lnTo>
                  <a:lnTo>
                    <a:pt x="360647" y="850442"/>
                  </a:lnTo>
                  <a:lnTo>
                    <a:pt x="361321" y="784783"/>
                  </a:lnTo>
                  <a:lnTo>
                    <a:pt x="364250" y="694443"/>
                  </a:lnTo>
                  <a:lnTo>
                    <a:pt x="365946" y="656370"/>
                  </a:lnTo>
                  <a:lnTo>
                    <a:pt x="368260" y="605743"/>
                  </a:lnTo>
                  <a:lnTo>
                    <a:pt x="369241" y="552786"/>
                  </a:lnTo>
                  <a:lnTo>
                    <a:pt x="368033" y="497793"/>
                  </a:lnTo>
                  <a:lnTo>
                    <a:pt x="363779" y="441058"/>
                  </a:lnTo>
                  <a:lnTo>
                    <a:pt x="356523" y="387926"/>
                  </a:lnTo>
                  <a:lnTo>
                    <a:pt x="345376" y="333803"/>
                  </a:lnTo>
                  <a:lnTo>
                    <a:pt x="329683" y="278908"/>
                  </a:lnTo>
                  <a:lnTo>
                    <a:pt x="308786" y="223462"/>
                  </a:lnTo>
                  <a:close/>
                </a:path>
              </a:pathLst>
            </a:custGeom>
            <a:ln w="14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493802" y="5010520"/>
              <a:ext cx="466725" cy="1044575"/>
            </a:xfrm>
            <a:custGeom>
              <a:avLst/>
              <a:gdLst/>
              <a:ahLst/>
              <a:cxnLst/>
              <a:rect l="l" t="t" r="r" b="b"/>
              <a:pathLst>
                <a:path w="466725" h="1044575">
                  <a:moveTo>
                    <a:pt x="319068" y="241298"/>
                  </a:moveTo>
                  <a:lnTo>
                    <a:pt x="317477" y="237330"/>
                  </a:lnTo>
                  <a:lnTo>
                    <a:pt x="315906" y="233362"/>
                  </a:lnTo>
                  <a:lnTo>
                    <a:pt x="314262" y="229362"/>
                  </a:lnTo>
                  <a:lnTo>
                    <a:pt x="279639" y="153762"/>
                  </a:lnTo>
                  <a:lnTo>
                    <a:pt x="245354" y="96282"/>
                  </a:lnTo>
                  <a:lnTo>
                    <a:pt x="212032" y="54620"/>
                  </a:lnTo>
                  <a:lnTo>
                    <a:pt x="180297" y="26472"/>
                  </a:lnTo>
                  <a:lnTo>
                    <a:pt x="124079" y="1515"/>
                  </a:lnTo>
                  <a:lnTo>
                    <a:pt x="108977" y="0"/>
                  </a:lnTo>
                  <a:lnTo>
                    <a:pt x="101985" y="49"/>
                  </a:lnTo>
                  <a:lnTo>
                    <a:pt x="95389" y="541"/>
                  </a:lnTo>
                  <a:lnTo>
                    <a:pt x="95368" y="374"/>
                  </a:lnTo>
                  <a:lnTo>
                    <a:pt x="95295" y="238"/>
                  </a:lnTo>
                  <a:lnTo>
                    <a:pt x="95285" y="49"/>
                  </a:lnTo>
                  <a:lnTo>
                    <a:pt x="86541" y="531"/>
                  </a:lnTo>
                  <a:lnTo>
                    <a:pt x="74311" y="5190"/>
                  </a:lnTo>
                  <a:lnTo>
                    <a:pt x="61977" y="9410"/>
                  </a:lnTo>
                  <a:lnTo>
                    <a:pt x="54940" y="14635"/>
                  </a:lnTo>
                  <a:lnTo>
                    <a:pt x="55066" y="14918"/>
                  </a:lnTo>
                  <a:lnTo>
                    <a:pt x="55181" y="15054"/>
                  </a:lnTo>
                  <a:lnTo>
                    <a:pt x="49779" y="18888"/>
                  </a:lnTo>
                  <a:lnTo>
                    <a:pt x="44357" y="23319"/>
                  </a:lnTo>
                  <a:lnTo>
                    <a:pt x="18306" y="57372"/>
                  </a:lnTo>
                  <a:lnTo>
                    <a:pt x="0" y="131196"/>
                  </a:lnTo>
                  <a:lnTo>
                    <a:pt x="987" y="184541"/>
                  </a:lnTo>
                  <a:lnTo>
                    <a:pt x="11332" y="250669"/>
                  </a:lnTo>
                  <a:lnTo>
                    <a:pt x="32983" y="330950"/>
                  </a:lnTo>
                  <a:lnTo>
                    <a:pt x="34260" y="335076"/>
                  </a:lnTo>
                  <a:lnTo>
                    <a:pt x="35601" y="339138"/>
                  </a:lnTo>
                  <a:lnTo>
                    <a:pt x="36920" y="343201"/>
                  </a:lnTo>
                  <a:lnTo>
                    <a:pt x="56877" y="399756"/>
                  </a:lnTo>
                  <a:lnTo>
                    <a:pt x="78205" y="452666"/>
                  </a:lnTo>
                  <a:lnTo>
                    <a:pt x="100717" y="502322"/>
                  </a:lnTo>
                  <a:lnTo>
                    <a:pt x="124226" y="549111"/>
                  </a:lnTo>
                  <a:lnTo>
                    <a:pt x="148895" y="594064"/>
                  </a:lnTo>
                  <a:lnTo>
                    <a:pt x="174196" y="636877"/>
                  </a:lnTo>
                  <a:lnTo>
                    <a:pt x="199938" y="677958"/>
                  </a:lnTo>
                  <a:lnTo>
                    <a:pt x="225931" y="717714"/>
                  </a:lnTo>
                  <a:lnTo>
                    <a:pt x="251981" y="756550"/>
                  </a:lnTo>
                  <a:lnTo>
                    <a:pt x="281732" y="800551"/>
                  </a:lnTo>
                  <a:lnTo>
                    <a:pt x="310999" y="844506"/>
                  </a:lnTo>
                  <a:lnTo>
                    <a:pt x="339489" y="889033"/>
                  </a:lnTo>
                  <a:lnTo>
                    <a:pt x="366910" y="934746"/>
                  </a:lnTo>
                  <a:lnTo>
                    <a:pt x="392967" y="982261"/>
                  </a:lnTo>
                  <a:lnTo>
                    <a:pt x="417369" y="1032196"/>
                  </a:lnTo>
                  <a:lnTo>
                    <a:pt x="421432" y="1036206"/>
                  </a:lnTo>
                  <a:lnTo>
                    <a:pt x="426814" y="1039117"/>
                  </a:lnTo>
                  <a:lnTo>
                    <a:pt x="433065" y="1042457"/>
                  </a:lnTo>
                  <a:lnTo>
                    <a:pt x="441117" y="1044248"/>
                  </a:lnTo>
                  <a:lnTo>
                    <a:pt x="446646" y="1036175"/>
                  </a:lnTo>
                  <a:lnTo>
                    <a:pt x="456059" y="1038834"/>
                  </a:lnTo>
                  <a:lnTo>
                    <a:pt x="461106" y="1032321"/>
                  </a:lnTo>
                  <a:lnTo>
                    <a:pt x="463786" y="1025756"/>
                  </a:lnTo>
                  <a:lnTo>
                    <a:pt x="466080" y="1020112"/>
                  </a:lnTo>
                  <a:lnTo>
                    <a:pt x="466603" y="1014406"/>
                  </a:lnTo>
                  <a:lnTo>
                    <a:pt x="453490" y="960397"/>
                  </a:lnTo>
                  <a:lnTo>
                    <a:pt x="443193" y="907193"/>
                  </a:lnTo>
                  <a:lnTo>
                    <a:pt x="435090" y="854506"/>
                  </a:lnTo>
                  <a:lnTo>
                    <a:pt x="428560" y="802051"/>
                  </a:lnTo>
                  <a:lnTo>
                    <a:pt x="422982" y="749540"/>
                  </a:lnTo>
                  <a:lnTo>
                    <a:pt x="417735" y="696688"/>
                  </a:lnTo>
                  <a:lnTo>
                    <a:pt x="412968" y="650176"/>
                  </a:lnTo>
                  <a:lnTo>
                    <a:pt x="407566" y="602984"/>
                  </a:lnTo>
                  <a:lnTo>
                    <a:pt x="401122" y="554926"/>
                  </a:lnTo>
                  <a:lnTo>
                    <a:pt x="393228" y="505816"/>
                  </a:lnTo>
                  <a:lnTo>
                    <a:pt x="383475" y="455470"/>
                  </a:lnTo>
                  <a:lnTo>
                    <a:pt x="371658" y="404474"/>
                  </a:lnTo>
                  <a:lnTo>
                    <a:pt x="357244" y="351902"/>
                  </a:lnTo>
                  <a:lnTo>
                    <a:pt x="339844" y="297571"/>
                  </a:lnTo>
                  <a:lnTo>
                    <a:pt x="319068" y="241298"/>
                  </a:lnTo>
                  <a:close/>
                </a:path>
              </a:pathLst>
            </a:custGeom>
            <a:ln w="14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1079" y="6013416"/>
              <a:ext cx="183020" cy="1275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43823" y="6004383"/>
              <a:ext cx="197533" cy="14384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199332" y="5232217"/>
              <a:ext cx="762635" cy="1054100"/>
            </a:xfrm>
            <a:custGeom>
              <a:avLst/>
              <a:gdLst/>
              <a:ahLst/>
              <a:cxnLst/>
              <a:rect l="l" t="t" r="r" b="b"/>
              <a:pathLst>
                <a:path w="762635" h="1054100">
                  <a:moveTo>
                    <a:pt x="407563" y="456845"/>
                  </a:moveTo>
                  <a:lnTo>
                    <a:pt x="175894" y="47286"/>
                  </a:lnTo>
                  <a:lnTo>
                    <a:pt x="151359" y="18973"/>
                  </a:lnTo>
                  <a:lnTo>
                    <a:pt x="118990" y="2827"/>
                  </a:lnTo>
                  <a:lnTo>
                    <a:pt x="82923" y="0"/>
                  </a:lnTo>
                  <a:lnTo>
                    <a:pt x="47291" y="11643"/>
                  </a:lnTo>
                  <a:lnTo>
                    <a:pt x="18979" y="36183"/>
                  </a:lnTo>
                  <a:lnTo>
                    <a:pt x="2833" y="68547"/>
                  </a:lnTo>
                  <a:lnTo>
                    <a:pt x="0" y="104603"/>
                  </a:lnTo>
                  <a:lnTo>
                    <a:pt x="11627" y="140215"/>
                  </a:lnTo>
                  <a:lnTo>
                    <a:pt x="241808" y="547135"/>
                  </a:lnTo>
                  <a:lnTo>
                    <a:pt x="212088" y="584385"/>
                  </a:lnTo>
                  <a:lnTo>
                    <a:pt x="188859" y="625403"/>
                  </a:lnTo>
                  <a:lnTo>
                    <a:pt x="172366" y="669307"/>
                  </a:lnTo>
                  <a:lnTo>
                    <a:pt x="162854" y="715215"/>
                  </a:lnTo>
                  <a:lnTo>
                    <a:pt x="160568" y="762244"/>
                  </a:lnTo>
                  <a:lnTo>
                    <a:pt x="165751" y="809513"/>
                  </a:lnTo>
                  <a:lnTo>
                    <a:pt x="178649" y="856138"/>
                  </a:lnTo>
                  <a:lnTo>
                    <a:pt x="199506" y="901239"/>
                  </a:lnTo>
                  <a:lnTo>
                    <a:pt x="226976" y="941817"/>
                  </a:lnTo>
                  <a:lnTo>
                    <a:pt x="259711" y="976531"/>
                  </a:lnTo>
                  <a:lnTo>
                    <a:pt x="296868" y="1005148"/>
                  </a:lnTo>
                  <a:lnTo>
                    <a:pt x="337600" y="1027434"/>
                  </a:lnTo>
                  <a:lnTo>
                    <a:pt x="381065" y="1043154"/>
                  </a:lnTo>
                  <a:lnTo>
                    <a:pt x="426416" y="1052074"/>
                  </a:lnTo>
                  <a:lnTo>
                    <a:pt x="472810" y="1053961"/>
                  </a:lnTo>
                  <a:lnTo>
                    <a:pt x="519401" y="1048580"/>
                  </a:lnTo>
                  <a:lnTo>
                    <a:pt x="565345" y="1035698"/>
                  </a:lnTo>
                  <a:lnTo>
                    <a:pt x="609797" y="1015079"/>
                  </a:lnTo>
                  <a:lnTo>
                    <a:pt x="650361" y="987606"/>
                  </a:lnTo>
                  <a:lnTo>
                    <a:pt x="685064" y="954868"/>
                  </a:lnTo>
                  <a:lnTo>
                    <a:pt x="713673" y="917709"/>
                  </a:lnTo>
                  <a:lnTo>
                    <a:pt x="735953" y="876975"/>
                  </a:lnTo>
                  <a:lnTo>
                    <a:pt x="751669" y="833511"/>
                  </a:lnTo>
                  <a:lnTo>
                    <a:pt x="760585" y="788161"/>
                  </a:lnTo>
                  <a:lnTo>
                    <a:pt x="762469" y="741771"/>
                  </a:lnTo>
                  <a:lnTo>
                    <a:pt x="757085" y="695186"/>
                  </a:lnTo>
                  <a:lnTo>
                    <a:pt x="744198" y="649250"/>
                  </a:lnTo>
                  <a:lnTo>
                    <a:pt x="723574" y="604809"/>
                  </a:lnTo>
                  <a:lnTo>
                    <a:pt x="696421" y="564636"/>
                  </a:lnTo>
                  <a:lnTo>
                    <a:pt x="664102" y="530204"/>
                  </a:lnTo>
                  <a:lnTo>
                    <a:pt x="627436" y="501741"/>
                  </a:lnTo>
                  <a:lnTo>
                    <a:pt x="587243" y="479471"/>
                  </a:lnTo>
                  <a:lnTo>
                    <a:pt x="544340" y="463620"/>
                  </a:lnTo>
                  <a:lnTo>
                    <a:pt x="499547" y="454415"/>
                  </a:lnTo>
                  <a:lnTo>
                    <a:pt x="453681" y="452081"/>
                  </a:lnTo>
                  <a:lnTo>
                    <a:pt x="407563" y="456845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385896" y="5784158"/>
              <a:ext cx="499109" cy="335915"/>
            </a:xfrm>
            <a:custGeom>
              <a:avLst/>
              <a:gdLst/>
              <a:ahLst/>
              <a:cxnLst/>
              <a:rect l="l" t="t" r="r" b="b"/>
              <a:pathLst>
                <a:path w="499110" h="335914">
                  <a:moveTo>
                    <a:pt x="498948" y="0"/>
                  </a:moveTo>
                  <a:lnTo>
                    <a:pt x="459296" y="9917"/>
                  </a:lnTo>
                  <a:lnTo>
                    <a:pt x="423660" y="28875"/>
                  </a:lnTo>
                  <a:lnTo>
                    <a:pt x="391090" y="55109"/>
                  </a:lnTo>
                  <a:lnTo>
                    <a:pt x="360635" y="86857"/>
                  </a:lnTo>
                  <a:lnTo>
                    <a:pt x="331345" y="122354"/>
                  </a:lnTo>
                  <a:lnTo>
                    <a:pt x="302271" y="159838"/>
                  </a:lnTo>
                  <a:lnTo>
                    <a:pt x="272461" y="197543"/>
                  </a:lnTo>
                  <a:lnTo>
                    <a:pt x="240965" y="233707"/>
                  </a:lnTo>
                  <a:lnTo>
                    <a:pt x="206833" y="266566"/>
                  </a:lnTo>
                  <a:lnTo>
                    <a:pt x="169115" y="294357"/>
                  </a:lnTo>
                  <a:lnTo>
                    <a:pt x="94174" y="328963"/>
                  </a:lnTo>
                  <a:lnTo>
                    <a:pt x="41431" y="335645"/>
                  </a:lnTo>
                  <a:lnTo>
                    <a:pt x="10252" y="328970"/>
                  </a:lnTo>
                  <a:lnTo>
                    <a:pt x="0" y="323508"/>
                  </a:lnTo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839757" y="5944415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40250" y="20125"/>
                  </a:moveTo>
                  <a:lnTo>
                    <a:pt x="38667" y="27962"/>
                  </a:lnTo>
                  <a:lnTo>
                    <a:pt x="34352" y="34362"/>
                  </a:lnTo>
                  <a:lnTo>
                    <a:pt x="27952" y="38678"/>
                  </a:lnTo>
                  <a:lnTo>
                    <a:pt x="20114" y="40260"/>
                  </a:lnTo>
                  <a:lnTo>
                    <a:pt x="12289" y="38678"/>
                  </a:lnTo>
                  <a:lnTo>
                    <a:pt x="5895" y="34362"/>
                  </a:lnTo>
                  <a:lnTo>
                    <a:pt x="1582" y="27962"/>
                  </a:lnTo>
                  <a:lnTo>
                    <a:pt x="0" y="20125"/>
                  </a:lnTo>
                  <a:lnTo>
                    <a:pt x="1582" y="12293"/>
                  </a:lnTo>
                  <a:lnTo>
                    <a:pt x="5895" y="5896"/>
                  </a:lnTo>
                  <a:lnTo>
                    <a:pt x="12289" y="1582"/>
                  </a:lnTo>
                  <a:lnTo>
                    <a:pt x="20114" y="0"/>
                  </a:lnTo>
                  <a:lnTo>
                    <a:pt x="27952" y="1582"/>
                  </a:lnTo>
                  <a:lnTo>
                    <a:pt x="34352" y="5896"/>
                  </a:lnTo>
                  <a:lnTo>
                    <a:pt x="38667" y="12293"/>
                  </a:lnTo>
                  <a:lnTo>
                    <a:pt x="40250" y="20125"/>
                  </a:lnTo>
                  <a:close/>
                </a:path>
              </a:pathLst>
            </a:custGeom>
            <a:ln w="14512">
              <a:solidFill>
                <a:srgbClr val="8787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03549" y="5836670"/>
              <a:ext cx="76866" cy="7686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46841" y="5673900"/>
              <a:ext cx="4508626" cy="192906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661972" y="6208355"/>
              <a:ext cx="643890" cy="422275"/>
            </a:xfrm>
            <a:custGeom>
              <a:avLst/>
              <a:gdLst/>
              <a:ahLst/>
              <a:cxnLst/>
              <a:rect l="l" t="t" r="r" b="b"/>
              <a:pathLst>
                <a:path w="643889" h="422275">
                  <a:moveTo>
                    <a:pt x="515062" y="0"/>
                  </a:moveTo>
                  <a:lnTo>
                    <a:pt x="0" y="160927"/>
                  </a:lnTo>
                  <a:lnTo>
                    <a:pt x="605185" y="416311"/>
                  </a:lnTo>
                  <a:lnTo>
                    <a:pt x="634493" y="421780"/>
                  </a:lnTo>
                  <a:lnTo>
                    <a:pt x="643456" y="404723"/>
                  </a:lnTo>
                  <a:lnTo>
                    <a:pt x="625499" y="351811"/>
                  </a:lnTo>
                  <a:lnTo>
                    <a:pt x="574064" y="308680"/>
                  </a:lnTo>
                  <a:lnTo>
                    <a:pt x="544406" y="291344"/>
                  </a:lnTo>
                  <a:lnTo>
                    <a:pt x="516591" y="272483"/>
                  </a:lnTo>
                  <a:lnTo>
                    <a:pt x="469445" y="232091"/>
                  </a:lnTo>
                  <a:lnTo>
                    <a:pt x="424866" y="188831"/>
                  </a:lnTo>
                  <a:lnTo>
                    <a:pt x="399724" y="159335"/>
                  </a:lnTo>
                  <a:lnTo>
                    <a:pt x="400739" y="129833"/>
                  </a:lnTo>
                  <a:lnTo>
                    <a:pt x="436366" y="82622"/>
                  </a:lnTo>
                  <a:lnTo>
                    <a:pt x="515062" y="0"/>
                  </a:lnTo>
                  <a:close/>
                </a:path>
              </a:pathLst>
            </a:custGeom>
            <a:solidFill>
              <a:srgbClr val="2B29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9061" y="5673890"/>
              <a:ext cx="4504533" cy="16174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19209" y="5968404"/>
              <a:ext cx="1308860" cy="9528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1909" y="6289211"/>
              <a:ext cx="106342" cy="7509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21981" y="6389867"/>
              <a:ext cx="1246915" cy="141594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9928" y="6020759"/>
              <a:ext cx="1968526" cy="144498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300189" y="7440085"/>
              <a:ext cx="69215" cy="224154"/>
            </a:xfrm>
            <a:custGeom>
              <a:avLst/>
              <a:gdLst/>
              <a:ahLst/>
              <a:cxnLst/>
              <a:rect l="l" t="t" r="r" b="b"/>
              <a:pathLst>
                <a:path w="69215" h="224154">
                  <a:moveTo>
                    <a:pt x="68922" y="191985"/>
                  </a:moveTo>
                  <a:lnTo>
                    <a:pt x="67195" y="182448"/>
                  </a:lnTo>
                  <a:lnTo>
                    <a:pt x="68707" y="181152"/>
                  </a:lnTo>
                  <a:lnTo>
                    <a:pt x="62738" y="186131"/>
                  </a:lnTo>
                  <a:lnTo>
                    <a:pt x="56235" y="190931"/>
                  </a:lnTo>
                  <a:lnTo>
                    <a:pt x="49466" y="195287"/>
                  </a:lnTo>
                  <a:lnTo>
                    <a:pt x="36436" y="201142"/>
                  </a:lnTo>
                  <a:lnTo>
                    <a:pt x="20764" y="206819"/>
                  </a:lnTo>
                  <a:lnTo>
                    <a:pt x="7073" y="213918"/>
                  </a:lnTo>
                  <a:lnTo>
                    <a:pt x="0" y="224066"/>
                  </a:lnTo>
                  <a:lnTo>
                    <a:pt x="4330" y="222275"/>
                  </a:lnTo>
                  <a:lnTo>
                    <a:pt x="13474" y="221132"/>
                  </a:lnTo>
                  <a:lnTo>
                    <a:pt x="56057" y="211823"/>
                  </a:lnTo>
                  <a:lnTo>
                    <a:pt x="67602" y="198234"/>
                  </a:lnTo>
                  <a:lnTo>
                    <a:pt x="68922" y="191985"/>
                  </a:lnTo>
                  <a:close/>
                </a:path>
                <a:path w="69215" h="224154">
                  <a:moveTo>
                    <a:pt x="68922" y="131140"/>
                  </a:moveTo>
                  <a:lnTo>
                    <a:pt x="67195" y="121627"/>
                  </a:lnTo>
                  <a:lnTo>
                    <a:pt x="68707" y="120319"/>
                  </a:lnTo>
                  <a:lnTo>
                    <a:pt x="62738" y="125361"/>
                  </a:lnTo>
                  <a:lnTo>
                    <a:pt x="56235" y="130124"/>
                  </a:lnTo>
                  <a:lnTo>
                    <a:pt x="49466" y="134454"/>
                  </a:lnTo>
                  <a:lnTo>
                    <a:pt x="36436" y="140322"/>
                  </a:lnTo>
                  <a:lnTo>
                    <a:pt x="20764" y="146011"/>
                  </a:lnTo>
                  <a:lnTo>
                    <a:pt x="7073" y="153123"/>
                  </a:lnTo>
                  <a:lnTo>
                    <a:pt x="0" y="163258"/>
                  </a:lnTo>
                  <a:lnTo>
                    <a:pt x="4330" y="161455"/>
                  </a:lnTo>
                  <a:lnTo>
                    <a:pt x="13474" y="160324"/>
                  </a:lnTo>
                  <a:lnTo>
                    <a:pt x="56057" y="151028"/>
                  </a:lnTo>
                  <a:lnTo>
                    <a:pt x="67602" y="137426"/>
                  </a:lnTo>
                  <a:lnTo>
                    <a:pt x="68922" y="131140"/>
                  </a:lnTo>
                  <a:close/>
                </a:path>
                <a:path w="69215" h="224154">
                  <a:moveTo>
                    <a:pt x="68922" y="70332"/>
                  </a:moveTo>
                  <a:lnTo>
                    <a:pt x="67195" y="60794"/>
                  </a:lnTo>
                  <a:lnTo>
                    <a:pt x="68707" y="59499"/>
                  </a:lnTo>
                  <a:lnTo>
                    <a:pt x="62738" y="64554"/>
                  </a:lnTo>
                  <a:lnTo>
                    <a:pt x="56235" y="69316"/>
                  </a:lnTo>
                  <a:lnTo>
                    <a:pt x="49466" y="73647"/>
                  </a:lnTo>
                  <a:lnTo>
                    <a:pt x="36436" y="79514"/>
                  </a:lnTo>
                  <a:lnTo>
                    <a:pt x="20764" y="85204"/>
                  </a:lnTo>
                  <a:lnTo>
                    <a:pt x="7073" y="92303"/>
                  </a:lnTo>
                  <a:lnTo>
                    <a:pt x="0" y="102450"/>
                  </a:lnTo>
                  <a:lnTo>
                    <a:pt x="4330" y="100660"/>
                  </a:lnTo>
                  <a:lnTo>
                    <a:pt x="13474" y="99517"/>
                  </a:lnTo>
                  <a:lnTo>
                    <a:pt x="56057" y="90208"/>
                  </a:lnTo>
                  <a:lnTo>
                    <a:pt x="67602" y="76619"/>
                  </a:lnTo>
                  <a:lnTo>
                    <a:pt x="68922" y="70332"/>
                  </a:lnTo>
                  <a:close/>
                </a:path>
                <a:path w="69215" h="224154">
                  <a:moveTo>
                    <a:pt x="68922" y="9537"/>
                  </a:moveTo>
                  <a:lnTo>
                    <a:pt x="67195" y="0"/>
                  </a:lnTo>
                  <a:lnTo>
                    <a:pt x="62738" y="3721"/>
                  </a:lnTo>
                  <a:lnTo>
                    <a:pt x="56235" y="8521"/>
                  </a:lnTo>
                  <a:lnTo>
                    <a:pt x="49466" y="12839"/>
                  </a:lnTo>
                  <a:lnTo>
                    <a:pt x="36436" y="18719"/>
                  </a:lnTo>
                  <a:lnTo>
                    <a:pt x="20764" y="24409"/>
                  </a:lnTo>
                  <a:lnTo>
                    <a:pt x="7073" y="31496"/>
                  </a:lnTo>
                  <a:lnTo>
                    <a:pt x="0" y="41630"/>
                  </a:lnTo>
                  <a:lnTo>
                    <a:pt x="4330" y="39852"/>
                  </a:lnTo>
                  <a:lnTo>
                    <a:pt x="13474" y="38709"/>
                  </a:lnTo>
                  <a:lnTo>
                    <a:pt x="23063" y="38061"/>
                  </a:lnTo>
                  <a:lnTo>
                    <a:pt x="28752" y="37719"/>
                  </a:lnTo>
                  <a:lnTo>
                    <a:pt x="39116" y="36245"/>
                  </a:lnTo>
                  <a:lnTo>
                    <a:pt x="67602" y="15824"/>
                  </a:lnTo>
                  <a:lnTo>
                    <a:pt x="68922" y="9537"/>
                  </a:lnTo>
                  <a:close/>
                </a:path>
              </a:pathLst>
            </a:custGeom>
            <a:solidFill>
              <a:srgbClr val="AC9268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00196" y="7195540"/>
              <a:ext cx="68919" cy="22535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300196" y="7682027"/>
              <a:ext cx="69215" cy="43180"/>
            </a:xfrm>
            <a:custGeom>
              <a:avLst/>
              <a:gdLst/>
              <a:ahLst/>
              <a:cxnLst/>
              <a:rect l="l" t="t" r="r" b="b"/>
              <a:pathLst>
                <a:path w="69215" h="43179">
                  <a:moveTo>
                    <a:pt x="68699" y="0"/>
                  </a:moveTo>
                  <a:lnTo>
                    <a:pt x="20762" y="25669"/>
                  </a:lnTo>
                  <a:lnTo>
                    <a:pt x="7070" y="32774"/>
                  </a:lnTo>
                  <a:lnTo>
                    <a:pt x="0" y="42920"/>
                  </a:lnTo>
                  <a:lnTo>
                    <a:pt x="4333" y="41136"/>
                  </a:lnTo>
                  <a:lnTo>
                    <a:pt x="13473" y="40005"/>
                  </a:lnTo>
                  <a:lnTo>
                    <a:pt x="56057" y="30680"/>
                  </a:lnTo>
                  <a:lnTo>
                    <a:pt x="68919" y="10826"/>
                  </a:lnTo>
                  <a:lnTo>
                    <a:pt x="67191" y="1287"/>
                  </a:lnTo>
                  <a:lnTo>
                    <a:pt x="68699" y="0"/>
                  </a:lnTo>
                  <a:close/>
                </a:path>
              </a:pathLst>
            </a:custGeom>
            <a:solidFill>
              <a:srgbClr val="AC9268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098068" y="7749076"/>
              <a:ext cx="503555" cy="1051560"/>
            </a:xfrm>
            <a:custGeom>
              <a:avLst/>
              <a:gdLst/>
              <a:ahLst/>
              <a:cxnLst/>
              <a:rect l="l" t="t" r="r" b="b"/>
              <a:pathLst>
                <a:path w="503554" h="1051559">
                  <a:moveTo>
                    <a:pt x="503186" y="536752"/>
                  </a:moveTo>
                  <a:lnTo>
                    <a:pt x="452145" y="445350"/>
                  </a:lnTo>
                  <a:lnTo>
                    <a:pt x="335915" y="365175"/>
                  </a:lnTo>
                  <a:lnTo>
                    <a:pt x="334746" y="365188"/>
                  </a:lnTo>
                  <a:lnTo>
                    <a:pt x="353072" y="324396"/>
                  </a:lnTo>
                  <a:lnTo>
                    <a:pt x="365671" y="273304"/>
                  </a:lnTo>
                  <a:lnTo>
                    <a:pt x="370128" y="216522"/>
                  </a:lnTo>
                  <a:lnTo>
                    <a:pt x="365569" y="158978"/>
                  </a:lnTo>
                  <a:lnTo>
                    <a:pt x="352679" y="107251"/>
                  </a:lnTo>
                  <a:lnTo>
                    <a:pt x="332701" y="63436"/>
                  </a:lnTo>
                  <a:lnTo>
                    <a:pt x="306844" y="29565"/>
                  </a:lnTo>
                  <a:lnTo>
                    <a:pt x="242341" y="0"/>
                  </a:lnTo>
                  <a:lnTo>
                    <a:pt x="208368" y="7734"/>
                  </a:lnTo>
                  <a:lnTo>
                    <a:pt x="151968" y="63436"/>
                  </a:lnTo>
                  <a:lnTo>
                    <a:pt x="131978" y="107251"/>
                  </a:lnTo>
                  <a:lnTo>
                    <a:pt x="119087" y="158978"/>
                  </a:lnTo>
                  <a:lnTo>
                    <a:pt x="114528" y="216522"/>
                  </a:lnTo>
                  <a:lnTo>
                    <a:pt x="118986" y="273304"/>
                  </a:lnTo>
                  <a:lnTo>
                    <a:pt x="131572" y="324396"/>
                  </a:lnTo>
                  <a:lnTo>
                    <a:pt x="150279" y="366026"/>
                  </a:lnTo>
                  <a:lnTo>
                    <a:pt x="42621" y="455307"/>
                  </a:lnTo>
                  <a:lnTo>
                    <a:pt x="0" y="550557"/>
                  </a:lnTo>
                  <a:lnTo>
                    <a:pt x="17602" y="709650"/>
                  </a:lnTo>
                  <a:lnTo>
                    <a:pt x="89649" y="991298"/>
                  </a:lnTo>
                  <a:lnTo>
                    <a:pt x="192074" y="1036815"/>
                  </a:lnTo>
                  <a:lnTo>
                    <a:pt x="264160" y="1051445"/>
                  </a:lnTo>
                  <a:lnTo>
                    <a:pt x="340055" y="1034669"/>
                  </a:lnTo>
                  <a:lnTo>
                    <a:pt x="453910" y="986015"/>
                  </a:lnTo>
                  <a:lnTo>
                    <a:pt x="500075" y="697572"/>
                  </a:lnTo>
                  <a:lnTo>
                    <a:pt x="503186" y="536752"/>
                  </a:lnTo>
                  <a:close/>
                </a:path>
              </a:pathLst>
            </a:custGeom>
            <a:solidFill>
              <a:srgbClr val="F9C2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361158" y="7762046"/>
              <a:ext cx="89535" cy="340360"/>
            </a:xfrm>
            <a:custGeom>
              <a:avLst/>
              <a:gdLst/>
              <a:ahLst/>
              <a:cxnLst/>
              <a:rect l="l" t="t" r="r" b="b"/>
              <a:pathLst>
                <a:path w="89534" h="340359">
                  <a:moveTo>
                    <a:pt x="0" y="0"/>
                  </a:moveTo>
                  <a:lnTo>
                    <a:pt x="35922" y="61936"/>
                  </a:lnTo>
                  <a:lnTo>
                    <a:pt x="56887" y="116566"/>
                  </a:lnTo>
                  <a:lnTo>
                    <a:pt x="65875" y="164251"/>
                  </a:lnTo>
                  <a:lnTo>
                    <a:pt x="65867" y="205351"/>
                  </a:lnTo>
                  <a:lnTo>
                    <a:pt x="59843" y="240229"/>
                  </a:lnTo>
                  <a:lnTo>
                    <a:pt x="50785" y="269247"/>
                  </a:lnTo>
                  <a:lnTo>
                    <a:pt x="41674" y="292765"/>
                  </a:lnTo>
                  <a:lnTo>
                    <a:pt x="35794" y="323335"/>
                  </a:lnTo>
                  <a:lnTo>
                    <a:pt x="42797" y="339861"/>
                  </a:lnTo>
                  <a:lnTo>
                    <a:pt x="56934" y="339216"/>
                  </a:lnTo>
                  <a:lnTo>
                    <a:pt x="72458" y="318273"/>
                  </a:lnTo>
                  <a:lnTo>
                    <a:pt x="86095" y="271228"/>
                  </a:lnTo>
                  <a:lnTo>
                    <a:pt x="89511" y="218996"/>
                  </a:lnTo>
                  <a:lnTo>
                    <a:pt x="84213" y="165220"/>
                  </a:lnTo>
                  <a:lnTo>
                    <a:pt x="71709" y="113544"/>
                  </a:lnTo>
                  <a:lnTo>
                    <a:pt x="53506" y="67610"/>
                  </a:lnTo>
                  <a:lnTo>
                    <a:pt x="28158" y="24522"/>
                  </a:lnTo>
                  <a:lnTo>
                    <a:pt x="15333" y="1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69136" y="7764391"/>
              <a:ext cx="65652" cy="109237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149465" y="7754042"/>
              <a:ext cx="403860" cy="1014094"/>
            </a:xfrm>
            <a:custGeom>
              <a:avLst/>
              <a:gdLst/>
              <a:ahLst/>
              <a:cxnLst/>
              <a:rect l="l" t="t" r="r" b="b"/>
              <a:pathLst>
                <a:path w="403859" h="1014095">
                  <a:moveTo>
                    <a:pt x="82499" y="136296"/>
                  </a:moveTo>
                  <a:lnTo>
                    <a:pt x="67322" y="174828"/>
                  </a:lnTo>
                  <a:lnTo>
                    <a:pt x="73494" y="192189"/>
                  </a:lnTo>
                  <a:lnTo>
                    <a:pt x="74536" y="169278"/>
                  </a:lnTo>
                  <a:lnTo>
                    <a:pt x="82499" y="136296"/>
                  </a:lnTo>
                  <a:close/>
                </a:path>
                <a:path w="403859" h="1014095">
                  <a:moveTo>
                    <a:pt x="174498" y="359918"/>
                  </a:moveTo>
                  <a:lnTo>
                    <a:pt x="93764" y="249224"/>
                  </a:lnTo>
                  <a:lnTo>
                    <a:pt x="73494" y="192189"/>
                  </a:lnTo>
                  <a:lnTo>
                    <a:pt x="72555" y="212737"/>
                  </a:lnTo>
                  <a:lnTo>
                    <a:pt x="75768" y="266636"/>
                  </a:lnTo>
                  <a:lnTo>
                    <a:pt x="85001" y="319925"/>
                  </a:lnTo>
                  <a:lnTo>
                    <a:pt x="101066" y="361607"/>
                  </a:lnTo>
                  <a:lnTo>
                    <a:pt x="12890" y="533387"/>
                  </a:lnTo>
                  <a:lnTo>
                    <a:pt x="0" y="739889"/>
                  </a:lnTo>
                  <a:lnTo>
                    <a:pt x="21932" y="913434"/>
                  </a:lnTo>
                  <a:lnTo>
                    <a:pt x="38239" y="986320"/>
                  </a:lnTo>
                  <a:lnTo>
                    <a:pt x="99161" y="1005852"/>
                  </a:lnTo>
                  <a:lnTo>
                    <a:pt x="132461" y="1013726"/>
                  </a:lnTo>
                  <a:lnTo>
                    <a:pt x="133565" y="981583"/>
                  </a:lnTo>
                  <a:lnTo>
                    <a:pt x="134962" y="940358"/>
                  </a:lnTo>
                  <a:lnTo>
                    <a:pt x="131241" y="839597"/>
                  </a:lnTo>
                  <a:lnTo>
                    <a:pt x="125742" y="750506"/>
                  </a:lnTo>
                  <a:lnTo>
                    <a:pt x="122910" y="712139"/>
                  </a:lnTo>
                  <a:lnTo>
                    <a:pt x="118237" y="867829"/>
                  </a:lnTo>
                  <a:lnTo>
                    <a:pt x="107022" y="947826"/>
                  </a:lnTo>
                  <a:lnTo>
                    <a:pt x="95631" y="977341"/>
                  </a:lnTo>
                  <a:lnTo>
                    <a:pt x="90424" y="981583"/>
                  </a:lnTo>
                  <a:lnTo>
                    <a:pt x="74917" y="944651"/>
                  </a:lnTo>
                  <a:lnTo>
                    <a:pt x="65227" y="906284"/>
                  </a:lnTo>
                  <a:lnTo>
                    <a:pt x="58839" y="866800"/>
                  </a:lnTo>
                  <a:lnTo>
                    <a:pt x="53200" y="826516"/>
                  </a:lnTo>
                  <a:lnTo>
                    <a:pt x="48006" y="775550"/>
                  </a:lnTo>
                  <a:lnTo>
                    <a:pt x="47231" y="724331"/>
                  </a:lnTo>
                  <a:lnTo>
                    <a:pt x="50241" y="673125"/>
                  </a:lnTo>
                  <a:lnTo>
                    <a:pt x="56413" y="622198"/>
                  </a:lnTo>
                  <a:lnTo>
                    <a:pt x="65138" y="571830"/>
                  </a:lnTo>
                  <a:lnTo>
                    <a:pt x="75653" y="523938"/>
                  </a:lnTo>
                  <a:lnTo>
                    <a:pt x="89954" y="476719"/>
                  </a:lnTo>
                  <a:lnTo>
                    <a:pt x="109943" y="432244"/>
                  </a:lnTo>
                  <a:lnTo>
                    <a:pt x="137490" y="392620"/>
                  </a:lnTo>
                  <a:lnTo>
                    <a:pt x="174498" y="359918"/>
                  </a:lnTo>
                  <a:close/>
                </a:path>
                <a:path w="403859" h="1014095">
                  <a:moveTo>
                    <a:pt x="179057" y="0"/>
                  </a:moveTo>
                  <a:lnTo>
                    <a:pt x="140665" y="22644"/>
                  </a:lnTo>
                  <a:lnTo>
                    <a:pt x="113715" y="57480"/>
                  </a:lnTo>
                  <a:lnTo>
                    <a:pt x="89662" y="106680"/>
                  </a:lnTo>
                  <a:lnTo>
                    <a:pt x="82499" y="136296"/>
                  </a:lnTo>
                  <a:lnTo>
                    <a:pt x="95618" y="103009"/>
                  </a:lnTo>
                  <a:lnTo>
                    <a:pt x="179057" y="0"/>
                  </a:lnTo>
                  <a:close/>
                </a:path>
                <a:path w="403859" h="1014095">
                  <a:moveTo>
                    <a:pt x="204520" y="848537"/>
                  </a:moveTo>
                  <a:lnTo>
                    <a:pt x="202679" y="794931"/>
                  </a:lnTo>
                  <a:lnTo>
                    <a:pt x="198678" y="741895"/>
                  </a:lnTo>
                  <a:lnTo>
                    <a:pt x="193192" y="690816"/>
                  </a:lnTo>
                  <a:lnTo>
                    <a:pt x="186893" y="643089"/>
                  </a:lnTo>
                  <a:lnTo>
                    <a:pt x="180441" y="600113"/>
                  </a:lnTo>
                  <a:lnTo>
                    <a:pt x="174498" y="563283"/>
                  </a:lnTo>
                  <a:lnTo>
                    <a:pt x="176644" y="597865"/>
                  </a:lnTo>
                  <a:lnTo>
                    <a:pt x="179717" y="642188"/>
                  </a:lnTo>
                  <a:lnTo>
                    <a:pt x="182778" y="693470"/>
                  </a:lnTo>
                  <a:lnTo>
                    <a:pt x="184886" y="748982"/>
                  </a:lnTo>
                  <a:lnTo>
                    <a:pt x="185089" y="805967"/>
                  </a:lnTo>
                  <a:lnTo>
                    <a:pt x="182473" y="861669"/>
                  </a:lnTo>
                  <a:lnTo>
                    <a:pt x="176085" y="913358"/>
                  </a:lnTo>
                  <a:lnTo>
                    <a:pt x="164973" y="958278"/>
                  </a:lnTo>
                  <a:lnTo>
                    <a:pt x="148221" y="993660"/>
                  </a:lnTo>
                  <a:lnTo>
                    <a:pt x="163995" y="999807"/>
                  </a:lnTo>
                  <a:lnTo>
                    <a:pt x="173672" y="1002385"/>
                  </a:lnTo>
                  <a:lnTo>
                    <a:pt x="181203" y="1001877"/>
                  </a:lnTo>
                  <a:lnTo>
                    <a:pt x="190588" y="998766"/>
                  </a:lnTo>
                  <a:lnTo>
                    <a:pt x="199148" y="951852"/>
                  </a:lnTo>
                  <a:lnTo>
                    <a:pt x="203568" y="901306"/>
                  </a:lnTo>
                  <a:lnTo>
                    <a:pt x="204520" y="848537"/>
                  </a:lnTo>
                  <a:close/>
                </a:path>
                <a:path w="403859" h="1014095">
                  <a:moveTo>
                    <a:pt x="299529" y="658609"/>
                  </a:moveTo>
                  <a:lnTo>
                    <a:pt x="296202" y="603034"/>
                  </a:lnTo>
                  <a:lnTo>
                    <a:pt x="281736" y="518858"/>
                  </a:lnTo>
                  <a:lnTo>
                    <a:pt x="255943" y="439394"/>
                  </a:lnTo>
                  <a:lnTo>
                    <a:pt x="287858" y="562000"/>
                  </a:lnTo>
                  <a:lnTo>
                    <a:pt x="299529" y="658609"/>
                  </a:lnTo>
                  <a:close/>
                </a:path>
                <a:path w="403859" h="1014095">
                  <a:moveTo>
                    <a:pt x="299745" y="660361"/>
                  </a:moveTo>
                  <a:lnTo>
                    <a:pt x="299529" y="658609"/>
                  </a:lnTo>
                  <a:lnTo>
                    <a:pt x="299694" y="661276"/>
                  </a:lnTo>
                  <a:lnTo>
                    <a:pt x="299745" y="660361"/>
                  </a:lnTo>
                  <a:close/>
                </a:path>
                <a:path w="403859" h="1014095">
                  <a:moveTo>
                    <a:pt x="312343" y="993114"/>
                  </a:moveTo>
                  <a:lnTo>
                    <a:pt x="304647" y="743813"/>
                  </a:lnTo>
                  <a:lnTo>
                    <a:pt x="299694" y="661276"/>
                  </a:lnTo>
                  <a:lnTo>
                    <a:pt x="292735" y="786180"/>
                  </a:lnTo>
                  <a:lnTo>
                    <a:pt x="267944" y="991222"/>
                  </a:lnTo>
                  <a:lnTo>
                    <a:pt x="281686" y="993394"/>
                  </a:lnTo>
                  <a:lnTo>
                    <a:pt x="290880" y="994308"/>
                  </a:lnTo>
                  <a:lnTo>
                    <a:pt x="299720" y="994156"/>
                  </a:lnTo>
                  <a:lnTo>
                    <a:pt x="312343" y="993114"/>
                  </a:lnTo>
                  <a:close/>
                </a:path>
                <a:path w="403859" h="1014095">
                  <a:moveTo>
                    <a:pt x="403428" y="815505"/>
                  </a:moveTo>
                  <a:lnTo>
                    <a:pt x="402094" y="758253"/>
                  </a:lnTo>
                  <a:lnTo>
                    <a:pt x="396430" y="704761"/>
                  </a:lnTo>
                  <a:lnTo>
                    <a:pt x="397929" y="756691"/>
                  </a:lnTo>
                  <a:lnTo>
                    <a:pt x="393141" y="816864"/>
                  </a:lnTo>
                  <a:lnTo>
                    <a:pt x="383159" y="878192"/>
                  </a:lnTo>
                  <a:lnTo>
                    <a:pt x="369023" y="933653"/>
                  </a:lnTo>
                  <a:lnTo>
                    <a:pt x="351815" y="976198"/>
                  </a:lnTo>
                  <a:lnTo>
                    <a:pt x="332600" y="998766"/>
                  </a:lnTo>
                  <a:lnTo>
                    <a:pt x="368630" y="988695"/>
                  </a:lnTo>
                  <a:lnTo>
                    <a:pt x="397395" y="921346"/>
                  </a:lnTo>
                  <a:lnTo>
                    <a:pt x="401497" y="871537"/>
                  </a:lnTo>
                  <a:lnTo>
                    <a:pt x="403428" y="815505"/>
                  </a:lnTo>
                  <a:close/>
                </a:path>
              </a:pathLst>
            </a:custGeom>
            <a:solidFill>
              <a:srgbClr val="F4A6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426150" y="8121501"/>
              <a:ext cx="111125" cy="288290"/>
            </a:xfrm>
            <a:custGeom>
              <a:avLst/>
              <a:gdLst/>
              <a:ahLst/>
              <a:cxnLst/>
              <a:rect l="l" t="t" r="r" b="b"/>
              <a:pathLst>
                <a:path w="111125" h="288290">
                  <a:moveTo>
                    <a:pt x="0" y="0"/>
                  </a:moveTo>
                  <a:lnTo>
                    <a:pt x="18620" y="35918"/>
                  </a:lnTo>
                  <a:lnTo>
                    <a:pt x="49972" y="106071"/>
                  </a:lnTo>
                  <a:lnTo>
                    <a:pt x="60367" y="151494"/>
                  </a:lnTo>
                  <a:lnTo>
                    <a:pt x="65683" y="211271"/>
                  </a:lnTo>
                  <a:lnTo>
                    <a:pt x="66204" y="236257"/>
                  </a:lnTo>
                  <a:lnTo>
                    <a:pt x="67363" y="259371"/>
                  </a:lnTo>
                  <a:lnTo>
                    <a:pt x="71165" y="277620"/>
                  </a:lnTo>
                  <a:lnTo>
                    <a:pt x="79620" y="288012"/>
                  </a:lnTo>
                  <a:lnTo>
                    <a:pt x="97197" y="284803"/>
                  </a:lnTo>
                  <a:lnTo>
                    <a:pt x="106948" y="261726"/>
                  </a:lnTo>
                  <a:lnTo>
                    <a:pt x="110649" y="230295"/>
                  </a:lnTo>
                  <a:lnTo>
                    <a:pt x="110080" y="202025"/>
                  </a:lnTo>
                  <a:lnTo>
                    <a:pt x="104717" y="166648"/>
                  </a:lnTo>
                  <a:lnTo>
                    <a:pt x="93546" y="130981"/>
                  </a:lnTo>
                  <a:lnTo>
                    <a:pt x="74049" y="92801"/>
                  </a:lnTo>
                  <a:lnTo>
                    <a:pt x="43706" y="49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188954" y="8729400"/>
              <a:ext cx="364490" cy="68580"/>
            </a:xfrm>
            <a:custGeom>
              <a:avLst/>
              <a:gdLst/>
              <a:ahLst/>
              <a:cxnLst/>
              <a:rect l="l" t="t" r="r" b="b"/>
              <a:pathLst>
                <a:path w="364490" h="68579">
                  <a:moveTo>
                    <a:pt x="169492" y="0"/>
                  </a:moveTo>
                  <a:lnTo>
                    <a:pt x="98682" y="3156"/>
                  </a:lnTo>
                  <a:lnTo>
                    <a:pt x="0" y="10972"/>
                  </a:lnTo>
                  <a:lnTo>
                    <a:pt x="112158" y="54203"/>
                  </a:lnTo>
                  <a:lnTo>
                    <a:pt x="187460" y="68063"/>
                  </a:lnTo>
                  <a:lnTo>
                    <a:pt x="260029" y="52055"/>
                  </a:lnTo>
                  <a:lnTo>
                    <a:pt x="363988" y="5684"/>
                  </a:lnTo>
                  <a:lnTo>
                    <a:pt x="246553" y="1007"/>
                  </a:lnTo>
                  <a:lnTo>
                    <a:pt x="169492" y="0"/>
                  </a:lnTo>
                  <a:close/>
                </a:path>
              </a:pathLst>
            </a:custGeom>
            <a:solidFill>
              <a:srgbClr val="F4A6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21989" y="6273350"/>
              <a:ext cx="512274" cy="23181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59604" y="8135877"/>
              <a:ext cx="1842875" cy="115179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13323" y="5165947"/>
              <a:ext cx="2101559" cy="358710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922718" y="5283326"/>
              <a:ext cx="1293495" cy="3469640"/>
            </a:xfrm>
            <a:custGeom>
              <a:avLst/>
              <a:gdLst/>
              <a:ahLst/>
              <a:cxnLst/>
              <a:rect l="l" t="t" r="r" b="b"/>
              <a:pathLst>
                <a:path w="1293495" h="3469640">
                  <a:moveTo>
                    <a:pt x="1106982" y="0"/>
                  </a:moveTo>
                  <a:lnTo>
                    <a:pt x="1090148" y="65525"/>
                  </a:lnTo>
                  <a:lnTo>
                    <a:pt x="1070559" y="138951"/>
                  </a:lnTo>
                  <a:lnTo>
                    <a:pt x="1048390" y="219736"/>
                  </a:lnTo>
                  <a:lnTo>
                    <a:pt x="1023812" y="307337"/>
                  </a:lnTo>
                  <a:lnTo>
                    <a:pt x="982807" y="450337"/>
                  </a:lnTo>
                  <a:lnTo>
                    <a:pt x="937355" y="605629"/>
                  </a:lnTo>
                  <a:lnTo>
                    <a:pt x="888040" y="771385"/>
                  </a:lnTo>
                  <a:lnTo>
                    <a:pt x="817285" y="1005512"/>
                  </a:lnTo>
                  <a:lnTo>
                    <a:pt x="742081" y="1250660"/>
                  </a:lnTo>
                  <a:lnTo>
                    <a:pt x="663812" y="1502498"/>
                  </a:lnTo>
                  <a:lnTo>
                    <a:pt x="583861" y="1756692"/>
                  </a:lnTo>
                  <a:lnTo>
                    <a:pt x="503610" y="2008910"/>
                  </a:lnTo>
                  <a:lnTo>
                    <a:pt x="424442" y="2254820"/>
                  </a:lnTo>
                  <a:lnTo>
                    <a:pt x="347739" y="2490090"/>
                  </a:lnTo>
                  <a:lnTo>
                    <a:pt x="274886" y="2710386"/>
                  </a:lnTo>
                  <a:lnTo>
                    <a:pt x="223604" y="2863176"/>
                  </a:lnTo>
                  <a:lnTo>
                    <a:pt x="175848" y="3003278"/>
                  </a:lnTo>
                  <a:lnTo>
                    <a:pt x="132202" y="3128866"/>
                  </a:lnTo>
                  <a:lnTo>
                    <a:pt x="105675" y="3203625"/>
                  </a:lnTo>
                  <a:lnTo>
                    <a:pt x="81408" y="3270578"/>
                  </a:lnTo>
                  <a:lnTo>
                    <a:pt x="59572" y="3329185"/>
                  </a:lnTo>
                  <a:lnTo>
                    <a:pt x="40340" y="3378905"/>
                  </a:lnTo>
                  <a:lnTo>
                    <a:pt x="23885" y="3419194"/>
                  </a:lnTo>
                  <a:lnTo>
                    <a:pt x="4789" y="3460763"/>
                  </a:lnTo>
                  <a:lnTo>
                    <a:pt x="0" y="3469318"/>
                  </a:lnTo>
                  <a:lnTo>
                    <a:pt x="80874" y="3467148"/>
                  </a:lnTo>
                  <a:lnTo>
                    <a:pt x="144321" y="3457674"/>
                  </a:lnTo>
                  <a:lnTo>
                    <a:pt x="185184" y="3445923"/>
                  </a:lnTo>
                  <a:lnTo>
                    <a:pt x="476996" y="2527815"/>
                  </a:lnTo>
                  <a:lnTo>
                    <a:pt x="563879" y="2240388"/>
                  </a:lnTo>
                  <a:lnTo>
                    <a:pt x="592995" y="2143459"/>
                  </a:lnTo>
                  <a:lnTo>
                    <a:pt x="607968" y="2094538"/>
                  </a:lnTo>
                  <a:lnTo>
                    <a:pt x="638514" y="1996889"/>
                  </a:lnTo>
                  <a:lnTo>
                    <a:pt x="669815" y="1899480"/>
                  </a:lnTo>
                  <a:lnTo>
                    <a:pt x="701812" y="1802293"/>
                  </a:lnTo>
                  <a:lnTo>
                    <a:pt x="734448" y="1705313"/>
                  </a:lnTo>
                  <a:lnTo>
                    <a:pt x="767666" y="1608520"/>
                  </a:lnTo>
                  <a:lnTo>
                    <a:pt x="801409" y="1511898"/>
                  </a:lnTo>
                  <a:lnTo>
                    <a:pt x="835618" y="1415429"/>
                  </a:lnTo>
                  <a:lnTo>
                    <a:pt x="887682" y="1270974"/>
                  </a:lnTo>
                  <a:lnTo>
                    <a:pt x="958198" y="1078741"/>
                  </a:lnTo>
                  <a:lnTo>
                    <a:pt x="1208546" y="407356"/>
                  </a:lnTo>
                  <a:lnTo>
                    <a:pt x="1292934" y="179366"/>
                  </a:lnTo>
                  <a:lnTo>
                    <a:pt x="1264714" y="122871"/>
                  </a:lnTo>
                  <a:lnTo>
                    <a:pt x="1235937" y="85356"/>
                  </a:lnTo>
                  <a:lnTo>
                    <a:pt x="1189171" y="50004"/>
                  </a:lnTo>
                  <a:lnTo>
                    <a:pt x="1106982" y="0"/>
                  </a:lnTo>
                  <a:close/>
                </a:path>
              </a:pathLst>
            </a:custGeom>
            <a:solidFill>
              <a:srgbClr val="F1F1F1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71845" y="5112242"/>
              <a:ext cx="1401433" cy="355676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507725" y="5112111"/>
              <a:ext cx="1265555" cy="3557270"/>
            </a:xfrm>
            <a:custGeom>
              <a:avLst/>
              <a:gdLst/>
              <a:ahLst/>
              <a:cxnLst/>
              <a:rect l="l" t="t" r="r" b="b"/>
              <a:pathLst>
                <a:path w="1265554" h="3557270">
                  <a:moveTo>
                    <a:pt x="1206188" y="0"/>
                  </a:moveTo>
                  <a:lnTo>
                    <a:pt x="1148090" y="5544"/>
                  </a:lnTo>
                  <a:lnTo>
                    <a:pt x="731702" y="1234764"/>
                  </a:lnTo>
                  <a:lnTo>
                    <a:pt x="588407" y="1663429"/>
                  </a:lnTo>
                  <a:lnTo>
                    <a:pt x="476342" y="2003646"/>
                  </a:lnTo>
                  <a:lnTo>
                    <a:pt x="380197" y="2300101"/>
                  </a:lnTo>
                  <a:lnTo>
                    <a:pt x="300206" y="2550615"/>
                  </a:lnTo>
                  <a:lnTo>
                    <a:pt x="236404" y="2753326"/>
                  </a:lnTo>
                  <a:lnTo>
                    <a:pt x="172854" y="2958105"/>
                  </a:lnTo>
                  <a:lnTo>
                    <a:pt x="109630" y="3164974"/>
                  </a:lnTo>
                  <a:lnTo>
                    <a:pt x="46807" y="3373953"/>
                  </a:lnTo>
                  <a:lnTo>
                    <a:pt x="0" y="3532086"/>
                  </a:lnTo>
                  <a:lnTo>
                    <a:pt x="28653" y="3545326"/>
                  </a:lnTo>
                  <a:lnTo>
                    <a:pt x="50395" y="3552813"/>
                  </a:lnTo>
                  <a:lnTo>
                    <a:pt x="64195" y="3556137"/>
                  </a:lnTo>
                  <a:lnTo>
                    <a:pt x="69024" y="3556891"/>
                  </a:lnTo>
                  <a:lnTo>
                    <a:pt x="1265542" y="5795"/>
                  </a:lnTo>
                  <a:lnTo>
                    <a:pt x="1233750" y="903"/>
                  </a:lnTo>
                  <a:lnTo>
                    <a:pt x="1206188" y="0"/>
                  </a:lnTo>
                  <a:close/>
                </a:path>
              </a:pathLst>
            </a:custGeom>
            <a:solidFill>
              <a:srgbClr val="F1F1F1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86541" y="6595160"/>
              <a:ext cx="827849" cy="600379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922728" y="6616790"/>
              <a:ext cx="720725" cy="352425"/>
            </a:xfrm>
            <a:custGeom>
              <a:avLst/>
              <a:gdLst/>
              <a:ahLst/>
              <a:cxnLst/>
              <a:rect l="l" t="t" r="r" b="b"/>
              <a:pathLst>
                <a:path w="720725" h="352425">
                  <a:moveTo>
                    <a:pt x="113659" y="0"/>
                  </a:moveTo>
                  <a:lnTo>
                    <a:pt x="67584" y="53654"/>
                  </a:lnTo>
                  <a:lnTo>
                    <a:pt x="42810" y="128109"/>
                  </a:lnTo>
                  <a:lnTo>
                    <a:pt x="0" y="268424"/>
                  </a:lnTo>
                  <a:lnTo>
                    <a:pt x="37333" y="293025"/>
                  </a:lnTo>
                  <a:lnTo>
                    <a:pt x="78229" y="309901"/>
                  </a:lnTo>
                  <a:lnTo>
                    <a:pt x="148293" y="326860"/>
                  </a:lnTo>
                  <a:lnTo>
                    <a:pt x="273133" y="351709"/>
                  </a:lnTo>
                  <a:lnTo>
                    <a:pt x="283625" y="352159"/>
                  </a:lnTo>
                  <a:lnTo>
                    <a:pt x="352579" y="352159"/>
                  </a:lnTo>
                  <a:lnTo>
                    <a:pt x="372042" y="346911"/>
                  </a:lnTo>
                  <a:lnTo>
                    <a:pt x="364957" y="320384"/>
                  </a:lnTo>
                  <a:lnTo>
                    <a:pt x="326901" y="267209"/>
                  </a:lnTo>
                  <a:lnTo>
                    <a:pt x="274905" y="241821"/>
                  </a:lnTo>
                  <a:lnTo>
                    <a:pt x="243380" y="218756"/>
                  </a:lnTo>
                  <a:lnTo>
                    <a:pt x="231320" y="198624"/>
                  </a:lnTo>
                  <a:lnTo>
                    <a:pt x="237720" y="182036"/>
                  </a:lnTo>
                  <a:lnTo>
                    <a:pt x="261575" y="169601"/>
                  </a:lnTo>
                  <a:lnTo>
                    <a:pt x="301881" y="161929"/>
                  </a:lnTo>
                  <a:lnTo>
                    <a:pt x="357633" y="159631"/>
                  </a:lnTo>
                  <a:lnTo>
                    <a:pt x="654161" y="159631"/>
                  </a:lnTo>
                  <a:lnTo>
                    <a:pt x="625037" y="142320"/>
                  </a:lnTo>
                  <a:lnTo>
                    <a:pt x="574471" y="118209"/>
                  </a:lnTo>
                  <a:lnTo>
                    <a:pt x="518103" y="95592"/>
                  </a:lnTo>
                  <a:lnTo>
                    <a:pt x="458062" y="74732"/>
                  </a:lnTo>
                  <a:lnTo>
                    <a:pt x="396476" y="55892"/>
                  </a:lnTo>
                  <a:lnTo>
                    <a:pt x="335471" y="39336"/>
                  </a:lnTo>
                  <a:lnTo>
                    <a:pt x="277177" y="25325"/>
                  </a:lnTo>
                  <a:lnTo>
                    <a:pt x="223721" y="14123"/>
                  </a:lnTo>
                  <a:lnTo>
                    <a:pt x="177231" y="5993"/>
                  </a:lnTo>
                  <a:lnTo>
                    <a:pt x="139834" y="1197"/>
                  </a:lnTo>
                  <a:lnTo>
                    <a:pt x="113659" y="0"/>
                  </a:lnTo>
                  <a:close/>
                </a:path>
                <a:path w="720725" h="352425">
                  <a:moveTo>
                    <a:pt x="654161" y="159631"/>
                  </a:moveTo>
                  <a:lnTo>
                    <a:pt x="357633" y="159631"/>
                  </a:lnTo>
                  <a:lnTo>
                    <a:pt x="416058" y="163729"/>
                  </a:lnTo>
                  <a:lnTo>
                    <a:pt x="478321" y="173446"/>
                  </a:lnTo>
                  <a:lnTo>
                    <a:pt x="540637" y="186483"/>
                  </a:lnTo>
                  <a:lnTo>
                    <a:pt x="599225" y="200540"/>
                  </a:lnTo>
                  <a:lnTo>
                    <a:pt x="650302" y="213318"/>
                  </a:lnTo>
                  <a:lnTo>
                    <a:pt x="690086" y="222519"/>
                  </a:lnTo>
                  <a:lnTo>
                    <a:pt x="714796" y="225843"/>
                  </a:lnTo>
                  <a:lnTo>
                    <a:pt x="720648" y="220991"/>
                  </a:lnTo>
                  <a:lnTo>
                    <a:pt x="700253" y="193974"/>
                  </a:lnTo>
                  <a:lnTo>
                    <a:pt x="667674" y="167663"/>
                  </a:lnTo>
                  <a:lnTo>
                    <a:pt x="654161" y="159631"/>
                  </a:lnTo>
                  <a:close/>
                </a:path>
              </a:pathLst>
            </a:custGeom>
            <a:solidFill>
              <a:srgbClr val="F43745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976266" y="6629599"/>
              <a:ext cx="542925" cy="127000"/>
            </a:xfrm>
            <a:custGeom>
              <a:avLst/>
              <a:gdLst/>
              <a:ahLst/>
              <a:cxnLst/>
              <a:rect l="l" t="t" r="r" b="b"/>
              <a:pathLst>
                <a:path w="542925" h="127000">
                  <a:moveTo>
                    <a:pt x="419138" y="73509"/>
                  </a:moveTo>
                  <a:lnTo>
                    <a:pt x="131299" y="73509"/>
                  </a:lnTo>
                  <a:lnTo>
                    <a:pt x="183953" y="76167"/>
                  </a:lnTo>
                  <a:lnTo>
                    <a:pt x="242822" y="83443"/>
                  </a:lnTo>
                  <a:lnTo>
                    <a:pt x="389955" y="110575"/>
                  </a:lnTo>
                  <a:lnTo>
                    <a:pt x="455829" y="120751"/>
                  </a:lnTo>
                  <a:lnTo>
                    <a:pt x="503788" y="125966"/>
                  </a:lnTo>
                  <a:lnTo>
                    <a:pt x="532946" y="126692"/>
                  </a:lnTo>
                  <a:lnTo>
                    <a:pt x="542419" y="123406"/>
                  </a:lnTo>
                  <a:lnTo>
                    <a:pt x="531324" y="116582"/>
                  </a:lnTo>
                  <a:lnTo>
                    <a:pt x="419138" y="73509"/>
                  </a:lnTo>
                  <a:close/>
                </a:path>
                <a:path w="542925" h="127000">
                  <a:moveTo>
                    <a:pt x="207443" y="0"/>
                  </a:moveTo>
                  <a:lnTo>
                    <a:pt x="65562" y="0"/>
                  </a:lnTo>
                  <a:lnTo>
                    <a:pt x="43040" y="2862"/>
                  </a:lnTo>
                  <a:lnTo>
                    <a:pt x="32493" y="15498"/>
                  </a:lnTo>
                  <a:lnTo>
                    <a:pt x="19925" y="49794"/>
                  </a:lnTo>
                  <a:lnTo>
                    <a:pt x="0" y="116582"/>
                  </a:lnTo>
                  <a:lnTo>
                    <a:pt x="19210" y="97005"/>
                  </a:lnTo>
                  <a:lnTo>
                    <a:pt x="48069" y="83551"/>
                  </a:lnTo>
                  <a:lnTo>
                    <a:pt x="85718" y="75844"/>
                  </a:lnTo>
                  <a:lnTo>
                    <a:pt x="131299" y="73509"/>
                  </a:lnTo>
                  <a:lnTo>
                    <a:pt x="419138" y="73509"/>
                  </a:lnTo>
                  <a:lnTo>
                    <a:pt x="327813" y="38445"/>
                  </a:lnTo>
                  <a:lnTo>
                    <a:pt x="210557" y="365"/>
                  </a:lnTo>
                  <a:lnTo>
                    <a:pt x="207443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0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xfrm>
            <a:off x="10209983" y="1663245"/>
            <a:ext cx="9894117" cy="7562007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529590" indent="-517525">
              <a:lnSpc>
                <a:spcPct val="100000"/>
              </a:lnSpc>
              <a:spcBef>
                <a:spcPts val="555"/>
              </a:spcBef>
              <a:buAutoNum type="alphaUcParenBoth"/>
              <a:tabLst>
                <a:tab pos="530225" algn="l"/>
              </a:tabLst>
            </a:pPr>
            <a:r>
              <a:rPr sz="3200" spc="60" dirty="0"/>
              <a:t>Mentoring,</a:t>
            </a:r>
            <a:r>
              <a:rPr sz="3200" spc="-30" dirty="0"/>
              <a:t> </a:t>
            </a:r>
            <a:r>
              <a:rPr sz="3200" spc="50" dirty="0"/>
              <a:t>Learning,</a:t>
            </a:r>
            <a:r>
              <a:rPr sz="3200" spc="-30" dirty="0"/>
              <a:t> </a:t>
            </a:r>
            <a:r>
              <a:rPr sz="3200" spc="80" dirty="0"/>
              <a:t>Pedagogy,</a:t>
            </a:r>
          </a:p>
          <a:p>
            <a:pPr marL="483234">
              <a:lnSpc>
                <a:spcPct val="100000"/>
              </a:lnSpc>
              <a:spcBef>
                <a:spcPts val="455"/>
              </a:spcBef>
            </a:pPr>
            <a:r>
              <a:rPr sz="3200" spc="65" dirty="0"/>
              <a:t>Performance,</a:t>
            </a:r>
            <a:r>
              <a:rPr sz="3200" spc="-25" dirty="0"/>
              <a:t> </a:t>
            </a:r>
            <a:r>
              <a:rPr sz="3200" spc="25" dirty="0"/>
              <a:t>Intellectual</a:t>
            </a:r>
            <a:r>
              <a:rPr sz="3200" spc="-25" dirty="0"/>
              <a:t> </a:t>
            </a:r>
            <a:r>
              <a:rPr sz="3200" spc="60" dirty="0"/>
              <a:t>Capital</a:t>
            </a:r>
          </a:p>
          <a:p>
            <a:pPr marL="483234" marR="5080" indent="-471170">
              <a:lnSpc>
                <a:spcPct val="116500"/>
              </a:lnSpc>
              <a:spcBef>
                <a:spcPts val="825"/>
              </a:spcBef>
              <a:buClr>
                <a:srgbClr val="FFFFFF"/>
              </a:buClr>
              <a:buFont typeface="Tahoma"/>
              <a:buAutoNum type="alphaUcParenBoth" startAt="2"/>
              <a:tabLst>
                <a:tab pos="529590" algn="l"/>
              </a:tabLst>
            </a:pPr>
            <a:r>
              <a:rPr sz="3200" b="0" dirty="0">
                <a:solidFill>
                  <a:srgbClr val="000000"/>
                </a:solidFill>
              </a:rPr>
              <a:t>	</a:t>
            </a:r>
            <a:r>
              <a:rPr sz="3200" spc="10" dirty="0"/>
              <a:t>Innovation,</a:t>
            </a:r>
            <a:r>
              <a:rPr sz="3200" spc="-15" dirty="0"/>
              <a:t> </a:t>
            </a:r>
            <a:r>
              <a:rPr sz="3200" spc="60" dirty="0"/>
              <a:t>Experimentation,</a:t>
            </a:r>
            <a:r>
              <a:rPr sz="3200" spc="-15" dirty="0"/>
              <a:t> </a:t>
            </a:r>
            <a:r>
              <a:rPr sz="3200" spc="90" dirty="0"/>
              <a:t>Organic </a:t>
            </a:r>
            <a:r>
              <a:rPr sz="3200" spc="-660" dirty="0"/>
              <a:t> </a:t>
            </a:r>
            <a:r>
              <a:rPr sz="3200" spc="70" dirty="0"/>
              <a:t>Learning</a:t>
            </a:r>
          </a:p>
          <a:p>
            <a:pPr marL="483234" marR="199390" indent="-471170">
              <a:lnSpc>
                <a:spcPct val="116500"/>
              </a:lnSpc>
              <a:spcBef>
                <a:spcPts val="819"/>
              </a:spcBef>
              <a:buClr>
                <a:srgbClr val="FFFFFF"/>
              </a:buClr>
              <a:buFont typeface="Tahoma"/>
              <a:buAutoNum type="alphaUcParenBoth" startAt="2"/>
              <a:tabLst>
                <a:tab pos="520700" algn="l"/>
              </a:tabLst>
            </a:pPr>
            <a:r>
              <a:rPr sz="3200" b="0" dirty="0">
                <a:solidFill>
                  <a:srgbClr val="000000"/>
                </a:solidFill>
              </a:rPr>
              <a:t>	</a:t>
            </a:r>
            <a:r>
              <a:rPr sz="3200" spc="55" dirty="0"/>
              <a:t>Holistic</a:t>
            </a:r>
            <a:r>
              <a:rPr sz="3200" spc="-30" dirty="0"/>
              <a:t> </a:t>
            </a:r>
            <a:r>
              <a:rPr sz="3200" spc="65" dirty="0"/>
              <a:t>Growth</a:t>
            </a:r>
            <a:r>
              <a:rPr sz="3200" spc="-30" dirty="0"/>
              <a:t> </a:t>
            </a:r>
            <a:r>
              <a:rPr sz="3200" spc="20" dirty="0"/>
              <a:t>(Culture,</a:t>
            </a:r>
            <a:r>
              <a:rPr sz="3200" spc="-30" dirty="0"/>
              <a:t> </a:t>
            </a:r>
            <a:r>
              <a:rPr sz="3200" spc="35" dirty="0"/>
              <a:t>Sports,</a:t>
            </a:r>
            <a:r>
              <a:rPr sz="3200" spc="-30" dirty="0"/>
              <a:t> </a:t>
            </a:r>
            <a:r>
              <a:rPr sz="3200" spc="40" dirty="0"/>
              <a:t>Life </a:t>
            </a:r>
            <a:r>
              <a:rPr sz="3200" spc="-660" dirty="0"/>
              <a:t> </a:t>
            </a:r>
            <a:r>
              <a:rPr sz="3200" spc="-5" dirty="0"/>
              <a:t>Skills)</a:t>
            </a:r>
          </a:p>
          <a:p>
            <a:pPr marL="483234" marR="89535" indent="-471170">
              <a:lnSpc>
                <a:spcPct val="116500"/>
              </a:lnSpc>
              <a:spcBef>
                <a:spcPts val="825"/>
              </a:spcBef>
              <a:buAutoNum type="alphaUcParenBoth" startAt="2"/>
              <a:tabLst>
                <a:tab pos="549910" algn="l"/>
              </a:tabLst>
            </a:pPr>
            <a:r>
              <a:rPr sz="3200" spc="50" dirty="0"/>
              <a:t>Social</a:t>
            </a:r>
            <a:r>
              <a:rPr sz="3200" spc="-30" dirty="0"/>
              <a:t> </a:t>
            </a:r>
            <a:r>
              <a:rPr sz="3200" spc="60" dirty="0"/>
              <a:t>Outreach,</a:t>
            </a:r>
            <a:r>
              <a:rPr sz="3200" spc="-30" dirty="0"/>
              <a:t> </a:t>
            </a:r>
            <a:r>
              <a:rPr sz="3200" spc="114" dirty="0"/>
              <a:t>Change</a:t>
            </a:r>
            <a:r>
              <a:rPr sz="3200" spc="-25" dirty="0"/>
              <a:t> </a:t>
            </a:r>
            <a:r>
              <a:rPr sz="3200" spc="5" dirty="0"/>
              <a:t>Initiatives</a:t>
            </a:r>
            <a:r>
              <a:rPr sz="3200" spc="-30" dirty="0"/>
              <a:t> </a:t>
            </a:r>
            <a:r>
              <a:rPr sz="3200" spc="-120" dirty="0"/>
              <a:t>&amp; </a:t>
            </a:r>
            <a:r>
              <a:rPr sz="3200" spc="-660" dirty="0"/>
              <a:t> </a:t>
            </a:r>
            <a:r>
              <a:rPr sz="3200" spc="20" dirty="0"/>
              <a:t>Impact, </a:t>
            </a:r>
            <a:r>
              <a:rPr sz="3200" spc="45" dirty="0"/>
              <a:t>Sustainability </a:t>
            </a:r>
            <a:r>
              <a:rPr sz="3200" spc="10" dirty="0"/>
              <a:t>(SDGs </a:t>
            </a:r>
            <a:r>
              <a:rPr sz="3200" spc="15" dirty="0"/>
              <a:t> </a:t>
            </a:r>
            <a:r>
              <a:rPr sz="3200" spc="65" dirty="0"/>
              <a:t>Compliance)</a:t>
            </a:r>
          </a:p>
          <a:p>
            <a:pPr marL="501650" indent="-489584">
              <a:lnSpc>
                <a:spcPct val="100000"/>
              </a:lnSpc>
              <a:spcBef>
                <a:spcPts val="1280"/>
              </a:spcBef>
              <a:buAutoNum type="alphaUcParenBoth" startAt="2"/>
              <a:tabLst>
                <a:tab pos="502284" algn="l"/>
              </a:tabLst>
            </a:pPr>
            <a:r>
              <a:rPr sz="3200" spc="40" dirty="0"/>
              <a:t>External</a:t>
            </a:r>
            <a:r>
              <a:rPr sz="3200" spc="-35" dirty="0"/>
              <a:t> </a:t>
            </a:r>
            <a:r>
              <a:rPr sz="3200" spc="80" dirty="0"/>
              <a:t>Perception</a:t>
            </a:r>
          </a:p>
          <a:p>
            <a:pPr>
              <a:lnSpc>
                <a:spcPct val="100000"/>
              </a:lnSpc>
            </a:pPr>
            <a:endParaRPr sz="3350" dirty="0"/>
          </a:p>
          <a:p>
            <a:pPr marL="12700" marR="172720">
              <a:lnSpc>
                <a:spcPct val="116500"/>
              </a:lnSpc>
            </a:pPr>
            <a:r>
              <a:rPr sz="4400" i="1" spc="110" dirty="0">
                <a:solidFill>
                  <a:schemeClr val="tx1"/>
                </a:solidFill>
              </a:rPr>
              <a:t>Each</a:t>
            </a:r>
            <a:r>
              <a:rPr sz="4400" i="1" spc="-25" dirty="0">
                <a:solidFill>
                  <a:schemeClr val="tx1"/>
                </a:solidFill>
              </a:rPr>
              <a:t> </a:t>
            </a:r>
            <a:r>
              <a:rPr sz="4400" i="1" spc="65" dirty="0">
                <a:solidFill>
                  <a:schemeClr val="tx1"/>
                </a:solidFill>
              </a:rPr>
              <a:t>parameter</a:t>
            </a:r>
            <a:r>
              <a:rPr sz="4400" i="1" spc="-25" dirty="0">
                <a:solidFill>
                  <a:schemeClr val="tx1"/>
                </a:solidFill>
              </a:rPr>
              <a:t> </a:t>
            </a:r>
            <a:r>
              <a:rPr sz="4400" i="1" spc="20" dirty="0">
                <a:solidFill>
                  <a:schemeClr val="tx1"/>
                </a:solidFill>
              </a:rPr>
              <a:t>is</a:t>
            </a:r>
            <a:r>
              <a:rPr sz="4400" i="1" spc="-25" dirty="0">
                <a:solidFill>
                  <a:schemeClr val="tx1"/>
                </a:solidFill>
              </a:rPr>
              <a:t> </a:t>
            </a:r>
            <a:r>
              <a:rPr sz="4400" i="1" spc="50" dirty="0">
                <a:solidFill>
                  <a:schemeClr val="tx1"/>
                </a:solidFill>
              </a:rPr>
              <a:t>of</a:t>
            </a:r>
            <a:r>
              <a:rPr sz="4400" i="1" spc="-25" dirty="0">
                <a:solidFill>
                  <a:schemeClr val="tx1"/>
                </a:solidFill>
              </a:rPr>
              <a:t> </a:t>
            </a:r>
            <a:r>
              <a:rPr sz="4400" i="1" spc="-5" dirty="0">
                <a:solidFill>
                  <a:schemeClr val="tx1"/>
                </a:solidFill>
              </a:rPr>
              <a:t>20</a:t>
            </a:r>
            <a:r>
              <a:rPr sz="4400" i="1" spc="-25" dirty="0">
                <a:solidFill>
                  <a:schemeClr val="tx1"/>
                </a:solidFill>
              </a:rPr>
              <a:t> </a:t>
            </a:r>
            <a:r>
              <a:rPr sz="4400" i="1" spc="45" dirty="0">
                <a:solidFill>
                  <a:schemeClr val="tx1"/>
                </a:solidFill>
              </a:rPr>
              <a:t>marks,</a:t>
            </a:r>
            <a:r>
              <a:rPr sz="4400" i="1" spc="-30" dirty="0">
                <a:solidFill>
                  <a:schemeClr val="tx1"/>
                </a:solidFill>
              </a:rPr>
              <a:t> </a:t>
            </a:r>
            <a:r>
              <a:rPr sz="4400" i="1" spc="35" dirty="0">
                <a:solidFill>
                  <a:schemeClr val="tx1"/>
                </a:solidFill>
              </a:rPr>
              <a:t>total</a:t>
            </a:r>
            <a:r>
              <a:rPr sz="4400" i="1" spc="-25" dirty="0">
                <a:solidFill>
                  <a:schemeClr val="tx1"/>
                </a:solidFill>
              </a:rPr>
              <a:t> </a:t>
            </a:r>
            <a:r>
              <a:rPr sz="4400" i="1" spc="-120" dirty="0">
                <a:solidFill>
                  <a:schemeClr val="tx1"/>
                </a:solidFill>
              </a:rPr>
              <a:t>100 </a:t>
            </a:r>
            <a:r>
              <a:rPr sz="4400" i="1" spc="-655" dirty="0">
                <a:solidFill>
                  <a:schemeClr val="tx1"/>
                </a:solidFill>
              </a:rPr>
              <a:t> </a:t>
            </a:r>
            <a:r>
              <a:rPr sz="4400" i="1" spc="45" dirty="0">
                <a:solidFill>
                  <a:schemeClr val="tx1"/>
                </a:solidFill>
              </a:rPr>
              <a:t>marks.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61242" y="2415667"/>
            <a:ext cx="691070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spc="80" dirty="0"/>
              <a:t>R</a:t>
            </a:r>
            <a:r>
              <a:rPr sz="5750" spc="375" dirty="0"/>
              <a:t>A</a:t>
            </a:r>
            <a:r>
              <a:rPr sz="5750" spc="5" dirty="0"/>
              <a:t>TING-RANKING</a:t>
            </a:r>
            <a:endParaRPr sz="5750"/>
          </a:p>
        </p:txBody>
      </p:sp>
      <p:sp>
        <p:nvSpPr>
          <p:cNvPr id="5" name="object 5"/>
          <p:cNvSpPr txBox="1"/>
          <p:nvPr/>
        </p:nvSpPr>
        <p:spPr>
          <a:xfrm>
            <a:off x="4112165" y="3160572"/>
            <a:ext cx="5359400" cy="109093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indent="636905">
              <a:lnSpc>
                <a:spcPts val="3879"/>
              </a:lnSpc>
              <a:spcBef>
                <a:spcPts val="755"/>
              </a:spcBef>
            </a:pPr>
            <a:r>
              <a:rPr sz="3750" b="1" spc="185" dirty="0">
                <a:solidFill>
                  <a:srgbClr val="FFFFFF"/>
                </a:solidFill>
                <a:latin typeface="Tahoma"/>
                <a:cs typeface="Tahoma"/>
              </a:rPr>
              <a:t>PARAMETERS</a:t>
            </a:r>
            <a:r>
              <a:rPr sz="375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b="1" spc="18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3750" b="1" spc="-10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b="1" spc="200" dirty="0">
                <a:solidFill>
                  <a:srgbClr val="FFFFFF"/>
                </a:solidFill>
                <a:latin typeface="Tahoma"/>
                <a:cs typeface="Tahoma"/>
              </a:rPr>
              <a:t>SCHOOL</a:t>
            </a:r>
            <a:r>
              <a:rPr sz="37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b="1" spc="125" dirty="0">
                <a:solidFill>
                  <a:srgbClr val="FFFFFF"/>
                </a:solidFill>
                <a:latin typeface="Tahoma"/>
                <a:cs typeface="Tahoma"/>
              </a:rPr>
              <a:t>EDUCATION</a:t>
            </a:r>
            <a:endParaRPr sz="37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8751" y="4717102"/>
            <a:ext cx="269240" cy="323215"/>
          </a:xfrm>
          <a:custGeom>
            <a:avLst/>
            <a:gdLst/>
            <a:ahLst/>
            <a:cxnLst/>
            <a:rect l="l" t="t" r="r" b="b"/>
            <a:pathLst>
              <a:path w="269239" h="323214">
                <a:moveTo>
                  <a:pt x="134529" y="0"/>
                </a:moveTo>
                <a:lnTo>
                  <a:pt x="123811" y="87502"/>
                </a:lnTo>
                <a:lnTo>
                  <a:pt x="106224" y="133495"/>
                </a:lnTo>
                <a:lnTo>
                  <a:pt x="69158" y="153121"/>
                </a:lnTo>
                <a:lnTo>
                  <a:pt x="0" y="161523"/>
                </a:lnTo>
                <a:lnTo>
                  <a:pt x="71312" y="191168"/>
                </a:lnTo>
                <a:lnTo>
                  <a:pt x="111969" y="246199"/>
                </a:lnTo>
                <a:lnTo>
                  <a:pt x="130273" y="299270"/>
                </a:lnTo>
                <a:lnTo>
                  <a:pt x="134529" y="323037"/>
                </a:lnTo>
                <a:lnTo>
                  <a:pt x="145248" y="235540"/>
                </a:lnTo>
                <a:lnTo>
                  <a:pt x="162835" y="189550"/>
                </a:lnTo>
                <a:lnTo>
                  <a:pt x="199901" y="169925"/>
                </a:lnTo>
                <a:lnTo>
                  <a:pt x="269059" y="161523"/>
                </a:lnTo>
                <a:lnTo>
                  <a:pt x="197747" y="131877"/>
                </a:lnTo>
                <a:lnTo>
                  <a:pt x="157090" y="76843"/>
                </a:lnTo>
                <a:lnTo>
                  <a:pt x="138786" y="23768"/>
                </a:lnTo>
                <a:lnTo>
                  <a:pt x="134529" y="0"/>
                </a:lnTo>
                <a:close/>
              </a:path>
            </a:pathLst>
          </a:custGeom>
          <a:solidFill>
            <a:srgbClr val="FDB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3986" y="7158368"/>
            <a:ext cx="269240" cy="323215"/>
          </a:xfrm>
          <a:custGeom>
            <a:avLst/>
            <a:gdLst/>
            <a:ahLst/>
            <a:cxnLst/>
            <a:rect l="l" t="t" r="r" b="b"/>
            <a:pathLst>
              <a:path w="269240" h="323215">
                <a:moveTo>
                  <a:pt x="134529" y="0"/>
                </a:moveTo>
                <a:lnTo>
                  <a:pt x="123811" y="87502"/>
                </a:lnTo>
                <a:lnTo>
                  <a:pt x="106224" y="133495"/>
                </a:lnTo>
                <a:lnTo>
                  <a:pt x="69158" y="153121"/>
                </a:lnTo>
                <a:lnTo>
                  <a:pt x="0" y="161523"/>
                </a:lnTo>
                <a:lnTo>
                  <a:pt x="71312" y="191168"/>
                </a:lnTo>
                <a:lnTo>
                  <a:pt x="111969" y="246199"/>
                </a:lnTo>
                <a:lnTo>
                  <a:pt x="130273" y="299270"/>
                </a:lnTo>
                <a:lnTo>
                  <a:pt x="134529" y="323037"/>
                </a:lnTo>
                <a:lnTo>
                  <a:pt x="145249" y="235540"/>
                </a:lnTo>
                <a:lnTo>
                  <a:pt x="162836" y="189550"/>
                </a:lnTo>
                <a:lnTo>
                  <a:pt x="199906" y="169925"/>
                </a:lnTo>
                <a:lnTo>
                  <a:pt x="269070" y="161523"/>
                </a:lnTo>
                <a:lnTo>
                  <a:pt x="197751" y="131877"/>
                </a:lnTo>
                <a:lnTo>
                  <a:pt x="157092" y="76843"/>
                </a:lnTo>
                <a:lnTo>
                  <a:pt x="138786" y="23768"/>
                </a:lnTo>
                <a:lnTo>
                  <a:pt x="134529" y="0"/>
                </a:lnTo>
                <a:close/>
              </a:path>
            </a:pathLst>
          </a:custGeom>
          <a:solidFill>
            <a:srgbClr val="02CC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15455" y="6996865"/>
            <a:ext cx="269240" cy="323215"/>
          </a:xfrm>
          <a:custGeom>
            <a:avLst/>
            <a:gdLst/>
            <a:ahLst/>
            <a:cxnLst/>
            <a:rect l="l" t="t" r="r" b="b"/>
            <a:pathLst>
              <a:path w="269240" h="323215">
                <a:moveTo>
                  <a:pt x="134529" y="0"/>
                </a:moveTo>
                <a:lnTo>
                  <a:pt x="123805" y="87502"/>
                </a:lnTo>
                <a:lnTo>
                  <a:pt x="106216" y="133494"/>
                </a:lnTo>
                <a:lnTo>
                  <a:pt x="69152" y="153117"/>
                </a:lnTo>
                <a:lnTo>
                  <a:pt x="0" y="161513"/>
                </a:lnTo>
                <a:lnTo>
                  <a:pt x="71308" y="191160"/>
                </a:lnTo>
                <a:lnTo>
                  <a:pt x="111965" y="246194"/>
                </a:lnTo>
                <a:lnTo>
                  <a:pt x="130272" y="299268"/>
                </a:lnTo>
                <a:lnTo>
                  <a:pt x="134529" y="323037"/>
                </a:lnTo>
                <a:lnTo>
                  <a:pt x="145248" y="235534"/>
                </a:lnTo>
                <a:lnTo>
                  <a:pt x="162835" y="189541"/>
                </a:lnTo>
                <a:lnTo>
                  <a:pt x="199901" y="169915"/>
                </a:lnTo>
                <a:lnTo>
                  <a:pt x="269059" y="161513"/>
                </a:lnTo>
                <a:lnTo>
                  <a:pt x="197747" y="131872"/>
                </a:lnTo>
                <a:lnTo>
                  <a:pt x="157090" y="76841"/>
                </a:lnTo>
                <a:lnTo>
                  <a:pt x="138786" y="23768"/>
                </a:lnTo>
                <a:lnTo>
                  <a:pt x="134529" y="0"/>
                </a:lnTo>
                <a:close/>
              </a:path>
            </a:pathLst>
          </a:custGeom>
          <a:solidFill>
            <a:srgbClr val="02CC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6364" y="4624184"/>
            <a:ext cx="269240" cy="323215"/>
          </a:xfrm>
          <a:custGeom>
            <a:avLst/>
            <a:gdLst/>
            <a:ahLst/>
            <a:cxnLst/>
            <a:rect l="l" t="t" r="r" b="b"/>
            <a:pathLst>
              <a:path w="269239" h="323214">
                <a:moveTo>
                  <a:pt x="134540" y="0"/>
                </a:moveTo>
                <a:lnTo>
                  <a:pt x="123815" y="87496"/>
                </a:lnTo>
                <a:lnTo>
                  <a:pt x="106225" y="133486"/>
                </a:lnTo>
                <a:lnTo>
                  <a:pt x="69158" y="153111"/>
                </a:lnTo>
                <a:lnTo>
                  <a:pt x="0" y="161513"/>
                </a:lnTo>
                <a:lnTo>
                  <a:pt x="71314" y="191160"/>
                </a:lnTo>
                <a:lnTo>
                  <a:pt x="111974" y="246194"/>
                </a:lnTo>
                <a:lnTo>
                  <a:pt x="130282" y="299268"/>
                </a:lnTo>
                <a:lnTo>
                  <a:pt x="134540" y="323037"/>
                </a:lnTo>
                <a:lnTo>
                  <a:pt x="145259" y="235534"/>
                </a:lnTo>
                <a:lnTo>
                  <a:pt x="162845" y="189541"/>
                </a:lnTo>
                <a:lnTo>
                  <a:pt x="199912" y="169915"/>
                </a:lnTo>
                <a:lnTo>
                  <a:pt x="269070" y="161513"/>
                </a:lnTo>
                <a:lnTo>
                  <a:pt x="197757" y="131868"/>
                </a:lnTo>
                <a:lnTo>
                  <a:pt x="157101" y="76837"/>
                </a:lnTo>
                <a:lnTo>
                  <a:pt x="138796" y="23766"/>
                </a:lnTo>
                <a:lnTo>
                  <a:pt x="134540" y="0"/>
                </a:lnTo>
                <a:close/>
              </a:path>
            </a:pathLst>
          </a:custGeom>
          <a:solidFill>
            <a:srgbClr val="FF5B7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382115" y="5588353"/>
            <a:ext cx="8184515" cy="5720715"/>
            <a:chOff x="1382115" y="5588353"/>
            <a:chExt cx="8184515" cy="5720715"/>
          </a:xfrm>
        </p:grpSpPr>
        <p:sp>
          <p:nvSpPr>
            <p:cNvPr id="11" name="object 11"/>
            <p:cNvSpPr/>
            <p:nvPr/>
          </p:nvSpPr>
          <p:spPr>
            <a:xfrm>
              <a:off x="2796040" y="6484207"/>
              <a:ext cx="2381250" cy="3652520"/>
            </a:xfrm>
            <a:custGeom>
              <a:avLst/>
              <a:gdLst/>
              <a:ahLst/>
              <a:cxnLst/>
              <a:rect l="l" t="t" r="r" b="b"/>
              <a:pathLst>
                <a:path w="2381250" h="3652520">
                  <a:moveTo>
                    <a:pt x="945401" y="0"/>
                  </a:moveTo>
                  <a:lnTo>
                    <a:pt x="899281" y="11699"/>
                  </a:lnTo>
                  <a:lnTo>
                    <a:pt x="0" y="372851"/>
                  </a:lnTo>
                  <a:lnTo>
                    <a:pt x="1316954" y="3652060"/>
                  </a:lnTo>
                  <a:lnTo>
                    <a:pt x="2380838" y="3224785"/>
                  </a:lnTo>
                  <a:lnTo>
                    <a:pt x="1129997" y="110188"/>
                  </a:lnTo>
                  <a:lnTo>
                    <a:pt x="1106542" y="68788"/>
                  </a:lnTo>
                  <a:lnTo>
                    <a:pt x="1074156" y="36130"/>
                  </a:lnTo>
                  <a:lnTo>
                    <a:pt x="1035037" y="13153"/>
                  </a:lnTo>
                  <a:lnTo>
                    <a:pt x="991386" y="797"/>
                  </a:lnTo>
                  <a:lnTo>
                    <a:pt x="945401" y="0"/>
                  </a:lnTo>
                  <a:close/>
                </a:path>
              </a:pathLst>
            </a:custGeom>
            <a:solidFill>
              <a:srgbClr val="F4A6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57256" y="6722863"/>
              <a:ext cx="2545080" cy="3225800"/>
            </a:xfrm>
            <a:custGeom>
              <a:avLst/>
              <a:gdLst/>
              <a:ahLst/>
              <a:cxnLst/>
              <a:rect l="l" t="t" r="r" b="b"/>
              <a:pathLst>
                <a:path w="2545079" h="3225800">
                  <a:moveTo>
                    <a:pt x="2037058" y="0"/>
                  </a:moveTo>
                  <a:lnTo>
                    <a:pt x="0" y="361130"/>
                  </a:lnTo>
                  <a:lnTo>
                    <a:pt x="507743" y="3225242"/>
                  </a:lnTo>
                  <a:lnTo>
                    <a:pt x="2544802" y="2864122"/>
                  </a:lnTo>
                  <a:lnTo>
                    <a:pt x="2037058" y="0"/>
                  </a:lnTo>
                  <a:close/>
                </a:path>
              </a:pathLst>
            </a:custGeom>
            <a:solidFill>
              <a:srgbClr val="ACCF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9293" y="7021620"/>
              <a:ext cx="1843405" cy="2074545"/>
            </a:xfrm>
            <a:custGeom>
              <a:avLst/>
              <a:gdLst/>
              <a:ahLst/>
              <a:cxnLst/>
              <a:rect l="l" t="t" r="r" b="b"/>
              <a:pathLst>
                <a:path w="1843404" h="2074545">
                  <a:moveTo>
                    <a:pt x="1204112" y="106070"/>
                  </a:moveTo>
                  <a:lnTo>
                    <a:pt x="1200492" y="85661"/>
                  </a:lnTo>
                  <a:lnTo>
                    <a:pt x="290817" y="246913"/>
                  </a:lnTo>
                  <a:lnTo>
                    <a:pt x="294436" y="267335"/>
                  </a:lnTo>
                  <a:lnTo>
                    <a:pt x="1204112" y="106070"/>
                  </a:lnTo>
                  <a:close/>
                </a:path>
                <a:path w="1843404" h="2074545">
                  <a:moveTo>
                    <a:pt x="1386014" y="20408"/>
                  </a:moveTo>
                  <a:lnTo>
                    <a:pt x="1382407" y="0"/>
                  </a:lnTo>
                  <a:lnTo>
                    <a:pt x="90525" y="229019"/>
                  </a:lnTo>
                  <a:lnTo>
                    <a:pt x="94157" y="249428"/>
                  </a:lnTo>
                  <a:lnTo>
                    <a:pt x="1386014" y="20408"/>
                  </a:lnTo>
                  <a:close/>
                </a:path>
                <a:path w="1843404" h="2074545">
                  <a:moveTo>
                    <a:pt x="1570951" y="262229"/>
                  </a:moveTo>
                  <a:lnTo>
                    <a:pt x="1567332" y="241808"/>
                  </a:lnTo>
                  <a:lnTo>
                    <a:pt x="0" y="519658"/>
                  </a:lnTo>
                  <a:lnTo>
                    <a:pt x="3619" y="540080"/>
                  </a:lnTo>
                  <a:lnTo>
                    <a:pt x="1570951" y="262229"/>
                  </a:lnTo>
                  <a:close/>
                </a:path>
                <a:path w="1843404" h="2074545">
                  <a:moveTo>
                    <a:pt x="1588363" y="360451"/>
                  </a:moveTo>
                  <a:lnTo>
                    <a:pt x="1584744" y="340029"/>
                  </a:lnTo>
                  <a:lnTo>
                    <a:pt x="17399" y="617880"/>
                  </a:lnTo>
                  <a:lnTo>
                    <a:pt x="21031" y="638302"/>
                  </a:lnTo>
                  <a:lnTo>
                    <a:pt x="1588363" y="360451"/>
                  </a:lnTo>
                  <a:close/>
                </a:path>
                <a:path w="1843404" h="2074545">
                  <a:moveTo>
                    <a:pt x="1623199" y="556895"/>
                  </a:moveTo>
                  <a:lnTo>
                    <a:pt x="1619567" y="536486"/>
                  </a:lnTo>
                  <a:lnTo>
                    <a:pt x="52235" y="814336"/>
                  </a:lnTo>
                  <a:lnTo>
                    <a:pt x="55867" y="834758"/>
                  </a:lnTo>
                  <a:lnTo>
                    <a:pt x="1623199" y="556895"/>
                  </a:lnTo>
                  <a:close/>
                </a:path>
                <a:path w="1843404" h="2074545">
                  <a:moveTo>
                    <a:pt x="1640611" y="655116"/>
                  </a:moveTo>
                  <a:lnTo>
                    <a:pt x="1636991" y="634695"/>
                  </a:lnTo>
                  <a:lnTo>
                    <a:pt x="69646" y="912558"/>
                  </a:lnTo>
                  <a:lnTo>
                    <a:pt x="73279" y="932967"/>
                  </a:lnTo>
                  <a:lnTo>
                    <a:pt x="1640611" y="655116"/>
                  </a:lnTo>
                  <a:close/>
                </a:path>
                <a:path w="1843404" h="2074545">
                  <a:moveTo>
                    <a:pt x="1658023" y="753338"/>
                  </a:moveTo>
                  <a:lnTo>
                    <a:pt x="1654403" y="732929"/>
                  </a:lnTo>
                  <a:lnTo>
                    <a:pt x="87071" y="1010780"/>
                  </a:lnTo>
                  <a:lnTo>
                    <a:pt x="90690" y="1031201"/>
                  </a:lnTo>
                  <a:lnTo>
                    <a:pt x="1658023" y="753338"/>
                  </a:lnTo>
                  <a:close/>
                </a:path>
                <a:path w="1843404" h="2074545">
                  <a:moveTo>
                    <a:pt x="1734604" y="1185367"/>
                  </a:moveTo>
                  <a:lnTo>
                    <a:pt x="1730984" y="1164958"/>
                  </a:lnTo>
                  <a:lnTo>
                    <a:pt x="163652" y="1442808"/>
                  </a:lnTo>
                  <a:lnTo>
                    <a:pt x="167259" y="1463230"/>
                  </a:lnTo>
                  <a:lnTo>
                    <a:pt x="1734604" y="1185367"/>
                  </a:lnTo>
                  <a:close/>
                </a:path>
                <a:path w="1843404" h="2074545">
                  <a:moveTo>
                    <a:pt x="1752663" y="1287233"/>
                  </a:moveTo>
                  <a:lnTo>
                    <a:pt x="1749031" y="1266812"/>
                  </a:lnTo>
                  <a:lnTo>
                    <a:pt x="181698" y="1544675"/>
                  </a:lnTo>
                  <a:lnTo>
                    <a:pt x="185318" y="1565084"/>
                  </a:lnTo>
                  <a:lnTo>
                    <a:pt x="1752663" y="1287233"/>
                  </a:lnTo>
                  <a:close/>
                </a:path>
                <a:path w="1843404" h="2074545">
                  <a:moveTo>
                    <a:pt x="1770722" y="1389087"/>
                  </a:moveTo>
                  <a:lnTo>
                    <a:pt x="1767103" y="1368666"/>
                  </a:lnTo>
                  <a:lnTo>
                    <a:pt x="199758" y="1646504"/>
                  </a:lnTo>
                  <a:lnTo>
                    <a:pt x="203377" y="1666925"/>
                  </a:lnTo>
                  <a:lnTo>
                    <a:pt x="1770722" y="1389087"/>
                  </a:lnTo>
                  <a:close/>
                </a:path>
                <a:path w="1843404" h="2074545">
                  <a:moveTo>
                    <a:pt x="1788769" y="1490941"/>
                  </a:moveTo>
                  <a:lnTo>
                    <a:pt x="1785162" y="1470520"/>
                  </a:lnTo>
                  <a:lnTo>
                    <a:pt x="217817" y="1748370"/>
                  </a:lnTo>
                  <a:lnTo>
                    <a:pt x="221437" y="1768805"/>
                  </a:lnTo>
                  <a:lnTo>
                    <a:pt x="1788769" y="1490941"/>
                  </a:lnTo>
                  <a:close/>
                </a:path>
                <a:path w="1843404" h="2074545">
                  <a:moveTo>
                    <a:pt x="1806829" y="1592795"/>
                  </a:moveTo>
                  <a:lnTo>
                    <a:pt x="1803209" y="1572361"/>
                  </a:lnTo>
                  <a:lnTo>
                    <a:pt x="235877" y="1850224"/>
                  </a:lnTo>
                  <a:lnTo>
                    <a:pt x="239483" y="1870633"/>
                  </a:lnTo>
                  <a:lnTo>
                    <a:pt x="1806829" y="1592795"/>
                  </a:lnTo>
                  <a:close/>
                </a:path>
                <a:path w="1843404" h="2074545">
                  <a:moveTo>
                    <a:pt x="1824888" y="1694649"/>
                  </a:moveTo>
                  <a:lnTo>
                    <a:pt x="1821268" y="1674228"/>
                  </a:lnTo>
                  <a:lnTo>
                    <a:pt x="253923" y="1952078"/>
                  </a:lnTo>
                  <a:lnTo>
                    <a:pt x="257556" y="1972500"/>
                  </a:lnTo>
                  <a:lnTo>
                    <a:pt x="1824888" y="1694649"/>
                  </a:lnTo>
                  <a:close/>
                </a:path>
                <a:path w="1843404" h="2074545">
                  <a:moveTo>
                    <a:pt x="1842947" y="1796491"/>
                  </a:moveTo>
                  <a:lnTo>
                    <a:pt x="1839328" y="1776069"/>
                  </a:lnTo>
                  <a:lnTo>
                    <a:pt x="271995" y="2053920"/>
                  </a:lnTo>
                  <a:lnTo>
                    <a:pt x="275602" y="2074354"/>
                  </a:lnTo>
                  <a:lnTo>
                    <a:pt x="1842947" y="1796491"/>
                  </a:lnTo>
                  <a:close/>
                </a:path>
              </a:pathLst>
            </a:custGeom>
            <a:solidFill>
              <a:srgbClr val="5476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0049" y="6651347"/>
              <a:ext cx="2741295" cy="3340100"/>
            </a:xfrm>
            <a:custGeom>
              <a:avLst/>
              <a:gdLst/>
              <a:ahLst/>
              <a:cxnLst/>
              <a:rect l="l" t="t" r="r" b="b"/>
              <a:pathLst>
                <a:path w="2741295" h="3340100">
                  <a:moveTo>
                    <a:pt x="2000682" y="0"/>
                  </a:moveTo>
                  <a:lnTo>
                    <a:pt x="0" y="526528"/>
                  </a:lnTo>
                  <a:lnTo>
                    <a:pt x="740291" y="3339521"/>
                  </a:lnTo>
                  <a:lnTo>
                    <a:pt x="2740995" y="2812992"/>
                  </a:lnTo>
                  <a:lnTo>
                    <a:pt x="2000682" y="0"/>
                  </a:lnTo>
                  <a:close/>
                </a:path>
              </a:pathLst>
            </a:custGeom>
            <a:solidFill>
              <a:srgbClr val="DAED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58401" y="6976293"/>
              <a:ext cx="1941830" cy="2158365"/>
            </a:xfrm>
            <a:custGeom>
              <a:avLst/>
              <a:gdLst/>
              <a:ahLst/>
              <a:cxnLst/>
              <a:rect l="l" t="t" r="r" b="b"/>
              <a:pathLst>
                <a:path w="1941829" h="2158365">
                  <a:moveTo>
                    <a:pt x="1166241" y="120307"/>
                  </a:moveTo>
                  <a:lnTo>
                    <a:pt x="1160970" y="100266"/>
                  </a:lnTo>
                  <a:lnTo>
                    <a:pt x="267525" y="335381"/>
                  </a:lnTo>
                  <a:lnTo>
                    <a:pt x="272808" y="355434"/>
                  </a:lnTo>
                  <a:lnTo>
                    <a:pt x="1166241" y="120307"/>
                  </a:lnTo>
                  <a:close/>
                </a:path>
                <a:path w="1941829" h="2158365">
                  <a:moveTo>
                    <a:pt x="1340548" y="20066"/>
                  </a:moveTo>
                  <a:lnTo>
                    <a:pt x="1335278" y="0"/>
                  </a:lnTo>
                  <a:lnTo>
                    <a:pt x="66471" y="333933"/>
                  </a:lnTo>
                  <a:lnTo>
                    <a:pt x="71742" y="353987"/>
                  </a:lnTo>
                  <a:lnTo>
                    <a:pt x="1340548" y="20066"/>
                  </a:lnTo>
                  <a:close/>
                </a:path>
                <a:path w="1941829" h="2158365">
                  <a:moveTo>
                    <a:pt x="1544624" y="245935"/>
                  </a:moveTo>
                  <a:lnTo>
                    <a:pt x="1539354" y="225882"/>
                  </a:lnTo>
                  <a:lnTo>
                    <a:pt x="0" y="630986"/>
                  </a:lnTo>
                  <a:lnTo>
                    <a:pt x="5270" y="651052"/>
                  </a:lnTo>
                  <a:lnTo>
                    <a:pt x="1544624" y="245935"/>
                  </a:lnTo>
                  <a:close/>
                </a:path>
                <a:path w="1941829" h="2158365">
                  <a:moveTo>
                    <a:pt x="1570024" y="342404"/>
                  </a:moveTo>
                  <a:lnTo>
                    <a:pt x="1564741" y="322351"/>
                  </a:lnTo>
                  <a:lnTo>
                    <a:pt x="25374" y="727456"/>
                  </a:lnTo>
                  <a:lnTo>
                    <a:pt x="30670" y="747522"/>
                  </a:lnTo>
                  <a:lnTo>
                    <a:pt x="1570024" y="342404"/>
                  </a:lnTo>
                  <a:close/>
                </a:path>
                <a:path w="1941829" h="2158365">
                  <a:moveTo>
                    <a:pt x="1620799" y="535343"/>
                  </a:moveTo>
                  <a:lnTo>
                    <a:pt x="1615516" y="515289"/>
                  </a:lnTo>
                  <a:lnTo>
                    <a:pt x="76161" y="920407"/>
                  </a:lnTo>
                  <a:lnTo>
                    <a:pt x="81445" y="940460"/>
                  </a:lnTo>
                  <a:lnTo>
                    <a:pt x="1620799" y="535343"/>
                  </a:lnTo>
                  <a:close/>
                </a:path>
                <a:path w="1941829" h="2158365">
                  <a:moveTo>
                    <a:pt x="1646186" y="631825"/>
                  </a:moveTo>
                  <a:lnTo>
                    <a:pt x="1640916" y="611759"/>
                  </a:lnTo>
                  <a:lnTo>
                    <a:pt x="101549" y="1016876"/>
                  </a:lnTo>
                  <a:lnTo>
                    <a:pt x="106832" y="1036929"/>
                  </a:lnTo>
                  <a:lnTo>
                    <a:pt x="1646186" y="631825"/>
                  </a:lnTo>
                  <a:close/>
                </a:path>
                <a:path w="1941829" h="2158365">
                  <a:moveTo>
                    <a:pt x="1671574" y="728294"/>
                  </a:moveTo>
                  <a:lnTo>
                    <a:pt x="1666303" y="708228"/>
                  </a:lnTo>
                  <a:lnTo>
                    <a:pt x="126936" y="1113345"/>
                  </a:lnTo>
                  <a:lnTo>
                    <a:pt x="132219" y="1133398"/>
                  </a:lnTo>
                  <a:lnTo>
                    <a:pt x="1671574" y="728294"/>
                  </a:lnTo>
                  <a:close/>
                </a:path>
                <a:path w="1941829" h="2158365">
                  <a:moveTo>
                    <a:pt x="1783245" y="1152601"/>
                  </a:moveTo>
                  <a:lnTo>
                    <a:pt x="1777961" y="1132547"/>
                  </a:lnTo>
                  <a:lnTo>
                    <a:pt x="238607" y="1537665"/>
                  </a:lnTo>
                  <a:lnTo>
                    <a:pt x="243890" y="1557718"/>
                  </a:lnTo>
                  <a:lnTo>
                    <a:pt x="1783245" y="1152601"/>
                  </a:lnTo>
                  <a:close/>
                </a:path>
                <a:path w="1941829" h="2158365">
                  <a:moveTo>
                    <a:pt x="1809572" y="1252639"/>
                  </a:moveTo>
                  <a:lnTo>
                    <a:pt x="1804301" y="1232585"/>
                  </a:lnTo>
                  <a:lnTo>
                    <a:pt x="264934" y="1637703"/>
                  </a:lnTo>
                  <a:lnTo>
                    <a:pt x="270205" y="1657769"/>
                  </a:lnTo>
                  <a:lnTo>
                    <a:pt x="1809572" y="1252639"/>
                  </a:lnTo>
                  <a:close/>
                </a:path>
                <a:path w="1941829" h="2158365">
                  <a:moveTo>
                    <a:pt x="1835899" y="1352677"/>
                  </a:moveTo>
                  <a:lnTo>
                    <a:pt x="1830616" y="1332611"/>
                  </a:lnTo>
                  <a:lnTo>
                    <a:pt x="291249" y="1737728"/>
                  </a:lnTo>
                  <a:lnTo>
                    <a:pt x="296532" y="1757794"/>
                  </a:lnTo>
                  <a:lnTo>
                    <a:pt x="1835899" y="1352677"/>
                  </a:lnTo>
                  <a:close/>
                </a:path>
                <a:path w="1941829" h="2158365">
                  <a:moveTo>
                    <a:pt x="1862239" y="1452714"/>
                  </a:moveTo>
                  <a:lnTo>
                    <a:pt x="1856955" y="1432648"/>
                  </a:lnTo>
                  <a:lnTo>
                    <a:pt x="317601" y="1837766"/>
                  </a:lnTo>
                  <a:lnTo>
                    <a:pt x="322872" y="1857832"/>
                  </a:lnTo>
                  <a:lnTo>
                    <a:pt x="1862239" y="1452714"/>
                  </a:lnTo>
                  <a:close/>
                </a:path>
                <a:path w="1941829" h="2158365">
                  <a:moveTo>
                    <a:pt x="1888553" y="1552752"/>
                  </a:moveTo>
                  <a:lnTo>
                    <a:pt x="1883283" y="1532699"/>
                  </a:lnTo>
                  <a:lnTo>
                    <a:pt x="343916" y="1937804"/>
                  </a:lnTo>
                  <a:lnTo>
                    <a:pt x="349199" y="1957870"/>
                  </a:lnTo>
                  <a:lnTo>
                    <a:pt x="1888553" y="1552752"/>
                  </a:lnTo>
                  <a:close/>
                </a:path>
                <a:path w="1941829" h="2158365">
                  <a:moveTo>
                    <a:pt x="1914880" y="1652790"/>
                  </a:moveTo>
                  <a:lnTo>
                    <a:pt x="1909610" y="1632737"/>
                  </a:lnTo>
                  <a:lnTo>
                    <a:pt x="370243" y="2037842"/>
                  </a:lnTo>
                  <a:lnTo>
                    <a:pt x="375526" y="2057908"/>
                  </a:lnTo>
                  <a:lnTo>
                    <a:pt x="1914880" y="1652790"/>
                  </a:lnTo>
                  <a:close/>
                </a:path>
                <a:path w="1941829" h="2158365">
                  <a:moveTo>
                    <a:pt x="1941207" y="1752815"/>
                  </a:moveTo>
                  <a:lnTo>
                    <a:pt x="1935924" y="1732749"/>
                  </a:lnTo>
                  <a:lnTo>
                    <a:pt x="396557" y="2137880"/>
                  </a:lnTo>
                  <a:lnTo>
                    <a:pt x="401840" y="2157920"/>
                  </a:lnTo>
                  <a:lnTo>
                    <a:pt x="1941207" y="1752815"/>
                  </a:lnTo>
                  <a:close/>
                </a:path>
              </a:pathLst>
            </a:custGeom>
            <a:solidFill>
              <a:srgbClr val="5476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2115" y="6482056"/>
              <a:ext cx="3391535" cy="4249420"/>
            </a:xfrm>
            <a:custGeom>
              <a:avLst/>
              <a:gdLst/>
              <a:ahLst/>
              <a:cxnLst/>
              <a:rect l="l" t="t" r="r" b="b"/>
              <a:pathLst>
                <a:path w="3391535" h="4249420">
                  <a:moveTo>
                    <a:pt x="1891511" y="0"/>
                  </a:moveTo>
                  <a:lnTo>
                    <a:pt x="1844776" y="8049"/>
                  </a:lnTo>
                  <a:lnTo>
                    <a:pt x="1799830" y="28405"/>
                  </a:lnTo>
                  <a:lnTo>
                    <a:pt x="0" y="1138675"/>
                  </a:lnTo>
                  <a:lnTo>
                    <a:pt x="1249228" y="4249250"/>
                  </a:lnTo>
                  <a:lnTo>
                    <a:pt x="3391090" y="3389067"/>
                  </a:lnTo>
                  <a:lnTo>
                    <a:pt x="2078240" y="120078"/>
                  </a:lnTo>
                  <a:lnTo>
                    <a:pt x="2054180" y="76998"/>
                  </a:lnTo>
                  <a:lnTo>
                    <a:pt x="2021369" y="42757"/>
                  </a:lnTo>
                  <a:lnTo>
                    <a:pt x="1981915" y="18047"/>
                  </a:lnTo>
                  <a:lnTo>
                    <a:pt x="1937927" y="3564"/>
                  </a:lnTo>
                  <a:lnTo>
                    <a:pt x="1891511" y="0"/>
                  </a:lnTo>
                  <a:close/>
                </a:path>
              </a:pathLst>
            </a:custGeom>
            <a:solidFill>
              <a:srgbClr val="FDB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688" y="6065951"/>
              <a:ext cx="6912543" cy="52398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07903" y="11238983"/>
              <a:ext cx="7634605" cy="69850"/>
            </a:xfrm>
            <a:custGeom>
              <a:avLst/>
              <a:gdLst/>
              <a:ahLst/>
              <a:cxnLst/>
              <a:rect l="l" t="t" r="r" b="b"/>
              <a:pathLst>
                <a:path w="7634605" h="69850">
                  <a:moveTo>
                    <a:pt x="7593883" y="0"/>
                  </a:moveTo>
                  <a:lnTo>
                    <a:pt x="40417" y="0"/>
                  </a:lnTo>
                  <a:lnTo>
                    <a:pt x="24684" y="3175"/>
                  </a:lnTo>
                  <a:lnTo>
                    <a:pt x="11837" y="11836"/>
                  </a:lnTo>
                  <a:lnTo>
                    <a:pt x="3175" y="24680"/>
                  </a:lnTo>
                  <a:lnTo>
                    <a:pt x="0" y="40407"/>
                  </a:lnTo>
                  <a:lnTo>
                    <a:pt x="0" y="59013"/>
                  </a:lnTo>
                  <a:lnTo>
                    <a:pt x="2132" y="69572"/>
                  </a:lnTo>
                  <a:lnTo>
                    <a:pt x="7632168" y="69572"/>
                  </a:lnTo>
                  <a:lnTo>
                    <a:pt x="7634301" y="59013"/>
                  </a:lnTo>
                  <a:lnTo>
                    <a:pt x="7634301" y="40407"/>
                  </a:lnTo>
                  <a:lnTo>
                    <a:pt x="7631125" y="24680"/>
                  </a:lnTo>
                  <a:lnTo>
                    <a:pt x="7622464" y="11836"/>
                  </a:lnTo>
                  <a:lnTo>
                    <a:pt x="7609617" y="3175"/>
                  </a:lnTo>
                  <a:lnTo>
                    <a:pt x="7593883" y="0"/>
                  </a:lnTo>
                  <a:close/>
                </a:path>
              </a:pathLst>
            </a:custGeom>
            <a:solidFill>
              <a:srgbClr val="C4D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8402" y="6068244"/>
              <a:ext cx="180664" cy="2169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297025" y="8488506"/>
              <a:ext cx="269240" cy="323215"/>
            </a:xfrm>
            <a:custGeom>
              <a:avLst/>
              <a:gdLst/>
              <a:ahLst/>
              <a:cxnLst/>
              <a:rect l="l" t="t" r="r" b="b"/>
              <a:pathLst>
                <a:path w="269240" h="323215">
                  <a:moveTo>
                    <a:pt x="134519" y="0"/>
                  </a:moveTo>
                  <a:lnTo>
                    <a:pt x="123806" y="87496"/>
                  </a:lnTo>
                  <a:lnTo>
                    <a:pt x="106223" y="133486"/>
                  </a:lnTo>
                  <a:lnTo>
                    <a:pt x="69158" y="153111"/>
                  </a:lnTo>
                  <a:lnTo>
                    <a:pt x="0" y="161513"/>
                  </a:lnTo>
                  <a:lnTo>
                    <a:pt x="71310" y="191158"/>
                  </a:lnTo>
                  <a:lnTo>
                    <a:pt x="111963" y="246188"/>
                  </a:lnTo>
                  <a:lnTo>
                    <a:pt x="130264" y="299259"/>
                  </a:lnTo>
                  <a:lnTo>
                    <a:pt x="134519" y="323026"/>
                  </a:lnTo>
                  <a:lnTo>
                    <a:pt x="145244" y="235529"/>
                  </a:lnTo>
                  <a:lnTo>
                    <a:pt x="162832" y="189540"/>
                  </a:lnTo>
                  <a:lnTo>
                    <a:pt x="199897" y="169915"/>
                  </a:lnTo>
                  <a:lnTo>
                    <a:pt x="269049" y="161513"/>
                  </a:lnTo>
                  <a:lnTo>
                    <a:pt x="197741" y="131868"/>
                  </a:lnTo>
                  <a:lnTo>
                    <a:pt x="157084" y="76837"/>
                  </a:lnTo>
                  <a:lnTo>
                    <a:pt x="138777" y="23766"/>
                  </a:lnTo>
                  <a:lnTo>
                    <a:pt x="134519" y="0"/>
                  </a:lnTo>
                  <a:close/>
                </a:path>
              </a:pathLst>
            </a:custGeom>
            <a:solidFill>
              <a:srgbClr val="FF5B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1657" y="5885778"/>
              <a:ext cx="146236" cy="2039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1600" y="7130097"/>
              <a:ext cx="2247033" cy="41151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3723" y="6927139"/>
              <a:ext cx="1395214" cy="43118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8588" y="5588353"/>
              <a:ext cx="202004" cy="2425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8173" y="5738730"/>
              <a:ext cx="3164773" cy="5494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470265" cy="11308715"/>
            <a:chOff x="0" y="0"/>
            <a:chExt cx="8470265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8356600" cy="11308715"/>
            </a:xfrm>
            <a:custGeom>
              <a:avLst/>
              <a:gdLst/>
              <a:ahLst/>
              <a:cxnLst/>
              <a:rect l="l" t="t" r="r" b="b"/>
              <a:pathLst>
                <a:path w="8356600" h="11308715">
                  <a:moveTo>
                    <a:pt x="835634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415978" y="11308556"/>
                  </a:lnTo>
                  <a:lnTo>
                    <a:pt x="8356342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6556" y="2729445"/>
              <a:ext cx="5413447" cy="6059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36556" y="2729445"/>
              <a:ext cx="5414010" cy="6059170"/>
            </a:xfrm>
            <a:custGeom>
              <a:avLst/>
              <a:gdLst/>
              <a:ahLst/>
              <a:cxnLst/>
              <a:rect l="l" t="t" r="r" b="b"/>
              <a:pathLst>
                <a:path w="5414009" h="6059170">
                  <a:moveTo>
                    <a:pt x="5413447" y="6059082"/>
                  </a:moveTo>
                  <a:lnTo>
                    <a:pt x="0" y="6059082"/>
                  </a:lnTo>
                  <a:lnTo>
                    <a:pt x="0" y="0"/>
                  </a:lnTo>
                  <a:lnTo>
                    <a:pt x="5413447" y="0"/>
                  </a:lnTo>
                  <a:lnTo>
                    <a:pt x="5413447" y="6059082"/>
                  </a:lnTo>
                  <a:close/>
                </a:path>
              </a:pathLst>
            </a:custGeom>
            <a:ln w="397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61336" y="4816475"/>
            <a:ext cx="6809740" cy="11682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210" dirty="0" err="1">
                <a:solidFill>
                  <a:srgbClr val="E02F2C"/>
                </a:solidFill>
              </a:rPr>
              <a:t>LeF</a:t>
            </a:r>
            <a:r>
              <a:rPr lang="en-IN" sz="3750" spc="210" dirty="0">
                <a:solidFill>
                  <a:srgbClr val="E02F2C"/>
                </a:solidFill>
              </a:rPr>
              <a:t>CA</a:t>
            </a:r>
            <a:r>
              <a:rPr sz="3750" spc="-50" dirty="0">
                <a:solidFill>
                  <a:srgbClr val="E02F2C"/>
                </a:solidFill>
              </a:rPr>
              <a:t> </a:t>
            </a:r>
            <a:r>
              <a:rPr sz="3750" spc="145" dirty="0">
                <a:solidFill>
                  <a:srgbClr val="E02F2C"/>
                </a:solidFill>
              </a:rPr>
              <a:t>Patron</a:t>
            </a:r>
            <a:r>
              <a:rPr lang="en-IN" sz="3750" spc="145" dirty="0">
                <a:solidFill>
                  <a:srgbClr val="E02F2C"/>
                </a:solidFill>
              </a:rPr>
              <a:t> &amp; Chairman</a:t>
            </a:r>
            <a:br>
              <a:rPr lang="en-IN" sz="3750" spc="145" dirty="0">
                <a:solidFill>
                  <a:srgbClr val="E02F2C"/>
                </a:solidFill>
              </a:rPr>
            </a:br>
            <a:endParaRPr sz="3750" dirty="0"/>
          </a:p>
        </p:txBody>
      </p:sp>
      <p:sp>
        <p:nvSpPr>
          <p:cNvPr id="7" name="object 7"/>
          <p:cNvSpPr txBox="1"/>
          <p:nvPr/>
        </p:nvSpPr>
        <p:spPr>
          <a:xfrm>
            <a:off x="8761336" y="5641994"/>
            <a:ext cx="6809740" cy="18656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6455"/>
              </a:lnSpc>
              <a:spcBef>
                <a:spcPts val="135"/>
              </a:spcBef>
              <a:tabLst>
                <a:tab pos="1571625" algn="l"/>
                <a:tab pos="4500880" algn="l"/>
              </a:tabLst>
            </a:pPr>
            <a:r>
              <a:rPr sz="5700" b="1" spc="120" dirty="0">
                <a:solidFill>
                  <a:srgbClr val="064E8A"/>
                </a:solidFill>
                <a:latin typeface="Tahoma"/>
                <a:cs typeface="Tahoma"/>
              </a:rPr>
              <a:t>D</a:t>
            </a:r>
            <a:r>
              <a:rPr lang="en-IN" sz="5700" b="1" spc="120" dirty="0">
                <a:solidFill>
                  <a:srgbClr val="064E8A"/>
                </a:solidFill>
                <a:latin typeface="Tahoma"/>
                <a:cs typeface="Tahoma"/>
              </a:rPr>
              <a:t>r</a:t>
            </a:r>
            <a:r>
              <a:rPr sz="5700" b="1" spc="120" dirty="0">
                <a:solidFill>
                  <a:srgbClr val="064E8A"/>
                </a:solidFill>
                <a:latin typeface="Tahoma"/>
                <a:cs typeface="Tahoma"/>
              </a:rPr>
              <a:t>.</a:t>
            </a:r>
            <a:r>
              <a:rPr lang="en-IN" sz="5700" b="1" spc="120" dirty="0">
                <a:solidFill>
                  <a:srgbClr val="064E8A"/>
                </a:solidFill>
                <a:latin typeface="Tahoma"/>
                <a:cs typeface="Tahoma"/>
              </a:rPr>
              <a:t> </a:t>
            </a:r>
            <a:r>
              <a:rPr sz="5700" b="1" spc="320" dirty="0">
                <a:solidFill>
                  <a:srgbClr val="064E8A"/>
                </a:solidFill>
                <a:latin typeface="Tahoma"/>
                <a:cs typeface="Tahoma"/>
              </a:rPr>
              <a:t>SABUR</a:t>
            </a:r>
            <a:r>
              <a:rPr lang="en-IN" sz="5700" b="1" spc="320" dirty="0">
                <a:solidFill>
                  <a:srgbClr val="064E8A"/>
                </a:solidFill>
                <a:latin typeface="Tahoma"/>
                <a:cs typeface="Tahoma"/>
              </a:rPr>
              <a:t> </a:t>
            </a:r>
            <a:r>
              <a:rPr sz="5700" b="1" spc="360" dirty="0">
                <a:solidFill>
                  <a:srgbClr val="064E8A"/>
                </a:solidFill>
                <a:latin typeface="Tahoma"/>
                <a:cs typeface="Tahoma"/>
              </a:rPr>
              <a:t>KHAN</a:t>
            </a:r>
            <a:endParaRPr sz="5700" dirty="0">
              <a:latin typeface="Tahoma"/>
              <a:cs typeface="Tahoma"/>
            </a:endParaRPr>
          </a:p>
          <a:p>
            <a:pPr marL="12700">
              <a:lnSpc>
                <a:spcPts val="3804"/>
              </a:lnSpc>
            </a:pPr>
            <a:r>
              <a:rPr sz="3750" b="1" spc="170" dirty="0">
                <a:latin typeface="Arial"/>
                <a:cs typeface="Arial"/>
              </a:rPr>
              <a:t>President</a:t>
            </a:r>
            <a:r>
              <a:rPr lang="en-IN" sz="3750" dirty="0">
                <a:latin typeface="Arial"/>
                <a:cs typeface="Arial"/>
              </a:rPr>
              <a:t> </a:t>
            </a:r>
            <a:r>
              <a:rPr sz="3750" b="1" spc="65" dirty="0">
                <a:latin typeface="Arial"/>
                <a:cs typeface="Arial"/>
              </a:rPr>
              <a:t>AUAP,</a:t>
            </a:r>
            <a:r>
              <a:rPr sz="3750" b="1" spc="-20" dirty="0">
                <a:latin typeface="Arial"/>
                <a:cs typeface="Arial"/>
              </a:rPr>
              <a:t> </a:t>
            </a:r>
            <a:br>
              <a:rPr lang="en-IN" sz="3750" b="1" spc="-20" dirty="0">
                <a:latin typeface="Arial"/>
                <a:cs typeface="Arial"/>
              </a:rPr>
            </a:br>
            <a:r>
              <a:rPr sz="3750" b="1" spc="180" dirty="0">
                <a:latin typeface="Arial"/>
                <a:cs typeface="Arial"/>
              </a:rPr>
              <a:t>Chairman,</a:t>
            </a:r>
            <a:r>
              <a:rPr sz="3750" b="1" spc="-20" dirty="0">
                <a:latin typeface="Arial"/>
                <a:cs typeface="Arial"/>
              </a:rPr>
              <a:t> </a:t>
            </a:r>
            <a:r>
              <a:rPr sz="3750" b="1" spc="-70" dirty="0">
                <a:latin typeface="Arial"/>
                <a:cs typeface="Arial"/>
              </a:rPr>
              <a:t>BoT,</a:t>
            </a:r>
            <a:r>
              <a:rPr sz="3750" b="1" spc="-20" dirty="0">
                <a:latin typeface="Arial"/>
                <a:cs typeface="Arial"/>
              </a:rPr>
              <a:t> </a:t>
            </a:r>
            <a:r>
              <a:rPr sz="3750" b="1" spc="270" dirty="0">
                <a:latin typeface="Arial"/>
                <a:cs typeface="Arial"/>
              </a:rPr>
              <a:t>DIU</a:t>
            </a:r>
            <a:endParaRPr sz="3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050" y="75142"/>
            <a:ext cx="8470265" cy="11308715"/>
            <a:chOff x="0" y="0"/>
            <a:chExt cx="8470265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8356600" cy="11308715"/>
            </a:xfrm>
            <a:custGeom>
              <a:avLst/>
              <a:gdLst/>
              <a:ahLst/>
              <a:cxnLst/>
              <a:rect l="l" t="t" r="r" b="b"/>
              <a:pathLst>
                <a:path w="8356600" h="11308715">
                  <a:moveTo>
                    <a:pt x="835634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415978" y="11308556"/>
                  </a:lnTo>
                  <a:lnTo>
                    <a:pt x="8356342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6556" y="2729445"/>
              <a:ext cx="5413447" cy="6059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36556" y="2729445"/>
              <a:ext cx="5414010" cy="6059170"/>
            </a:xfrm>
            <a:custGeom>
              <a:avLst/>
              <a:gdLst/>
              <a:ahLst/>
              <a:cxnLst/>
              <a:rect l="l" t="t" r="r" b="b"/>
              <a:pathLst>
                <a:path w="5414009" h="6059170">
                  <a:moveTo>
                    <a:pt x="5413447" y="6059082"/>
                  </a:moveTo>
                  <a:lnTo>
                    <a:pt x="0" y="6059082"/>
                  </a:lnTo>
                  <a:lnTo>
                    <a:pt x="0" y="0"/>
                  </a:lnTo>
                  <a:lnTo>
                    <a:pt x="5413447" y="0"/>
                  </a:lnTo>
                  <a:lnTo>
                    <a:pt x="5413447" y="6059082"/>
                  </a:lnTo>
                  <a:close/>
                </a:path>
              </a:pathLst>
            </a:custGeom>
            <a:ln w="397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61336" y="4816475"/>
            <a:ext cx="4262514" cy="59118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210" dirty="0" err="1">
                <a:solidFill>
                  <a:srgbClr val="E02F2C"/>
                </a:solidFill>
              </a:rPr>
              <a:t>LeF</a:t>
            </a:r>
            <a:r>
              <a:rPr lang="en-IN" sz="3750" spc="210" dirty="0">
                <a:solidFill>
                  <a:srgbClr val="E02F2C"/>
                </a:solidFill>
              </a:rPr>
              <a:t>CA</a:t>
            </a:r>
            <a:r>
              <a:rPr sz="3750" spc="-50" dirty="0">
                <a:solidFill>
                  <a:srgbClr val="E02F2C"/>
                </a:solidFill>
              </a:rPr>
              <a:t> </a:t>
            </a:r>
            <a:r>
              <a:rPr lang="en-IN" sz="3750" spc="145" dirty="0">
                <a:solidFill>
                  <a:srgbClr val="E02F2C"/>
                </a:solidFill>
              </a:rPr>
              <a:t>Director</a:t>
            </a:r>
            <a:endParaRPr sz="3750" dirty="0"/>
          </a:p>
        </p:txBody>
      </p:sp>
      <p:sp>
        <p:nvSpPr>
          <p:cNvPr id="7" name="object 7"/>
          <p:cNvSpPr txBox="1"/>
          <p:nvPr/>
        </p:nvSpPr>
        <p:spPr>
          <a:xfrm>
            <a:off x="8761336" y="5641994"/>
            <a:ext cx="8605914" cy="187679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6455"/>
              </a:lnSpc>
              <a:spcBef>
                <a:spcPts val="135"/>
              </a:spcBef>
              <a:tabLst>
                <a:tab pos="1571625" algn="l"/>
                <a:tab pos="4500880" algn="l"/>
              </a:tabLst>
            </a:pPr>
            <a:r>
              <a:rPr lang="en-IN" sz="5700" b="1" spc="120" dirty="0">
                <a:solidFill>
                  <a:srgbClr val="064E8A"/>
                </a:solidFill>
                <a:latin typeface="Tahoma"/>
                <a:cs typeface="Tahoma"/>
              </a:rPr>
              <a:t>Mr SAIFUR RAHMAN</a:t>
            </a:r>
            <a:endParaRPr sz="5700" dirty="0">
              <a:latin typeface="Tahoma"/>
              <a:cs typeface="Tahoma"/>
            </a:endParaRPr>
          </a:p>
          <a:p>
            <a:pPr marL="12700">
              <a:lnSpc>
                <a:spcPts val="3804"/>
              </a:lnSpc>
            </a:pPr>
            <a:r>
              <a:rPr lang="en-IN" sz="3750" b="1" spc="170" dirty="0">
                <a:latin typeface="Arial"/>
                <a:cs typeface="Arial"/>
              </a:rPr>
              <a:t>Founder &amp; CEO,</a:t>
            </a:r>
            <a:endParaRPr sz="3750" dirty="0">
              <a:latin typeface="Arial"/>
              <a:cs typeface="Arial"/>
            </a:endParaRPr>
          </a:p>
          <a:p>
            <a:pPr marL="12700">
              <a:lnSpc>
                <a:spcPts val="4190"/>
              </a:lnSpc>
            </a:pPr>
            <a:r>
              <a:rPr lang="en-IN" sz="3750" b="1" spc="65" dirty="0" err="1">
                <a:latin typeface="Arial"/>
                <a:cs typeface="Arial"/>
              </a:rPr>
              <a:t>PanAsia</a:t>
            </a:r>
            <a:r>
              <a:rPr lang="en-IN" sz="3750" b="1" spc="65" dirty="0">
                <a:latin typeface="Arial"/>
                <a:cs typeface="Arial"/>
              </a:rPr>
              <a:t> Group, Dubai, UAE</a:t>
            </a:r>
            <a:endParaRPr sz="3750" dirty="0">
              <a:latin typeface="Arial"/>
              <a:cs typeface="Arial"/>
            </a:endParaRPr>
          </a:p>
        </p:txBody>
      </p:sp>
      <p:pic>
        <p:nvPicPr>
          <p:cNvPr id="2050" name="Picture 2" descr="Profile photo of Saifur Rahman">
            <a:extLst>
              <a:ext uri="{FF2B5EF4-FFF2-40B4-BE49-F238E27FC236}">
                <a16:creationId xmlns:a16="http://schemas.microsoft.com/office/drawing/2014/main" id="{636F40A4-00A2-8D88-D5A2-276BC4E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67" y="2987675"/>
            <a:ext cx="5384799" cy="57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73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501380" cy="11308715"/>
            <a:chOff x="0" y="0"/>
            <a:chExt cx="850138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8388350" cy="11308715"/>
            </a:xfrm>
            <a:custGeom>
              <a:avLst/>
              <a:gdLst/>
              <a:ahLst/>
              <a:cxnLst/>
              <a:rect l="l" t="t" r="r" b="b"/>
              <a:pathLst>
                <a:path w="8388350" h="11308715">
                  <a:moveTo>
                    <a:pt x="8387755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447380" y="11308556"/>
                  </a:lnTo>
                  <a:lnTo>
                    <a:pt x="8387755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969" y="2729445"/>
              <a:ext cx="5413447" cy="60590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67969" y="2729445"/>
              <a:ext cx="5414010" cy="6059170"/>
            </a:xfrm>
            <a:custGeom>
              <a:avLst/>
              <a:gdLst/>
              <a:ahLst/>
              <a:cxnLst/>
              <a:rect l="l" t="t" r="r" b="b"/>
              <a:pathLst>
                <a:path w="5414009" h="6059170">
                  <a:moveTo>
                    <a:pt x="5413447" y="6059082"/>
                  </a:moveTo>
                  <a:lnTo>
                    <a:pt x="0" y="6059082"/>
                  </a:lnTo>
                  <a:lnTo>
                    <a:pt x="0" y="0"/>
                  </a:lnTo>
                  <a:lnTo>
                    <a:pt x="5413447" y="0"/>
                  </a:lnTo>
                  <a:lnTo>
                    <a:pt x="5413447" y="6059082"/>
                  </a:lnTo>
                  <a:close/>
                </a:path>
              </a:pathLst>
            </a:custGeom>
            <a:ln w="397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32789" y="4283075"/>
            <a:ext cx="10708101" cy="403059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885"/>
              </a:lnSpc>
              <a:spcBef>
                <a:spcPts val="130"/>
              </a:spcBef>
            </a:pPr>
            <a:r>
              <a:rPr sz="3350" b="1" spc="204" dirty="0" err="1">
                <a:solidFill>
                  <a:srgbClr val="E02F2C"/>
                </a:solidFill>
                <a:latin typeface="Tahoma"/>
                <a:cs typeface="Tahoma"/>
              </a:rPr>
              <a:t>LeF</a:t>
            </a:r>
            <a:r>
              <a:rPr lang="en-IN" sz="3350" b="1" spc="204" dirty="0">
                <a:solidFill>
                  <a:srgbClr val="E02F2C"/>
                </a:solidFill>
                <a:latin typeface="Tahoma"/>
                <a:cs typeface="Tahoma"/>
              </a:rPr>
              <a:t>CA</a:t>
            </a:r>
            <a:r>
              <a:rPr sz="3350" b="1" spc="-35" dirty="0">
                <a:solidFill>
                  <a:srgbClr val="E02F2C"/>
                </a:solidFill>
                <a:latin typeface="Tahoma"/>
                <a:cs typeface="Tahoma"/>
              </a:rPr>
              <a:t> </a:t>
            </a:r>
            <a:r>
              <a:rPr sz="3350" b="1" spc="160" dirty="0">
                <a:solidFill>
                  <a:srgbClr val="E02F2C"/>
                </a:solidFill>
                <a:latin typeface="Tahoma"/>
                <a:cs typeface="Tahoma"/>
              </a:rPr>
              <a:t>Convener</a:t>
            </a:r>
            <a:r>
              <a:rPr lang="en-IN" sz="3350" b="1" spc="160" dirty="0">
                <a:solidFill>
                  <a:srgbClr val="E02F2C"/>
                </a:solidFill>
                <a:latin typeface="Tahoma"/>
                <a:cs typeface="Tahoma"/>
              </a:rPr>
              <a:t> &amp; Curator</a:t>
            </a:r>
          </a:p>
          <a:p>
            <a:pPr marL="12700">
              <a:lnSpc>
                <a:spcPts val="3885"/>
              </a:lnSpc>
              <a:spcBef>
                <a:spcPts val="130"/>
              </a:spcBef>
            </a:pPr>
            <a:endParaRPr sz="3350" dirty="0">
              <a:latin typeface="Tahoma"/>
              <a:cs typeface="Tahoma"/>
            </a:endParaRPr>
          </a:p>
          <a:p>
            <a:pPr marL="12700">
              <a:lnSpc>
                <a:spcPts val="4980"/>
              </a:lnSpc>
            </a:pPr>
            <a:r>
              <a:rPr sz="4550" b="1" spc="275" dirty="0">
                <a:solidFill>
                  <a:srgbClr val="069B46"/>
                </a:solidFill>
                <a:latin typeface="Tahoma"/>
                <a:cs typeface="Tahoma"/>
              </a:rPr>
              <a:t>PROF</a:t>
            </a:r>
            <a:r>
              <a:rPr sz="4550" b="1" spc="-15" dirty="0">
                <a:solidFill>
                  <a:srgbClr val="069B46"/>
                </a:solidFill>
                <a:latin typeface="Tahoma"/>
                <a:cs typeface="Tahoma"/>
              </a:rPr>
              <a:t> </a:t>
            </a:r>
            <a:r>
              <a:rPr sz="4550" b="1" spc="340" dirty="0">
                <a:solidFill>
                  <a:srgbClr val="069B46"/>
                </a:solidFill>
                <a:latin typeface="Tahoma"/>
                <a:cs typeface="Tahoma"/>
              </a:rPr>
              <a:t>UJJWAL</a:t>
            </a:r>
            <a:r>
              <a:rPr sz="4550" b="1" spc="-15" dirty="0">
                <a:solidFill>
                  <a:srgbClr val="069B46"/>
                </a:solidFill>
                <a:latin typeface="Tahoma"/>
                <a:cs typeface="Tahoma"/>
              </a:rPr>
              <a:t> </a:t>
            </a:r>
            <a:r>
              <a:rPr lang="en-IN" sz="4550" b="1" spc="275" dirty="0">
                <a:solidFill>
                  <a:srgbClr val="069B46"/>
                </a:solidFill>
                <a:latin typeface="Tahoma"/>
                <a:cs typeface="Tahoma"/>
              </a:rPr>
              <a:t>ANU</a:t>
            </a:r>
            <a:r>
              <a:rPr sz="4550" b="1" spc="-15" dirty="0">
                <a:solidFill>
                  <a:srgbClr val="069B46"/>
                </a:solidFill>
                <a:latin typeface="Tahoma"/>
                <a:cs typeface="Tahoma"/>
              </a:rPr>
              <a:t> </a:t>
            </a:r>
            <a:r>
              <a:rPr sz="4550" b="1" spc="270" dirty="0">
                <a:solidFill>
                  <a:srgbClr val="069B46"/>
                </a:solidFill>
                <a:latin typeface="Tahoma"/>
                <a:cs typeface="Tahoma"/>
              </a:rPr>
              <a:t>CHOWDHURY</a:t>
            </a:r>
            <a:endParaRPr sz="4550" dirty="0">
              <a:latin typeface="Tahoma"/>
              <a:cs typeface="Tahoma"/>
            </a:endParaRPr>
          </a:p>
          <a:p>
            <a:pPr marL="12700">
              <a:lnSpc>
                <a:spcPts val="3470"/>
              </a:lnSpc>
            </a:pPr>
            <a:endParaRPr lang="en-IN" sz="3400" b="1" spc="105" dirty="0">
              <a:latin typeface="Arial"/>
              <a:cs typeface="Arial"/>
            </a:endParaRPr>
          </a:p>
          <a:p>
            <a:pPr marL="12700">
              <a:lnSpc>
                <a:spcPts val="3470"/>
              </a:lnSpc>
            </a:pPr>
            <a:r>
              <a:rPr lang="en-IN" sz="3400" b="1" spc="105" dirty="0">
                <a:latin typeface="Arial"/>
                <a:cs typeface="Arial"/>
              </a:rPr>
              <a:t>Higher Educational Strategist</a:t>
            </a:r>
            <a:r>
              <a:rPr sz="3400" b="1" spc="-25" dirty="0">
                <a:latin typeface="Arial"/>
                <a:cs typeface="Arial"/>
              </a:rPr>
              <a:t> </a:t>
            </a:r>
            <a:r>
              <a:rPr sz="3400" b="1" spc="-35" dirty="0">
                <a:latin typeface="Arial"/>
                <a:cs typeface="Arial"/>
              </a:rPr>
              <a:t>&amp;</a:t>
            </a:r>
            <a:r>
              <a:rPr sz="3400" b="1" spc="-25" dirty="0">
                <a:latin typeface="Arial"/>
                <a:cs typeface="Arial"/>
              </a:rPr>
              <a:t> </a:t>
            </a:r>
            <a:r>
              <a:rPr sz="3400" b="1" spc="80" dirty="0">
                <a:latin typeface="Arial"/>
                <a:cs typeface="Arial"/>
              </a:rPr>
              <a:t>Professor</a:t>
            </a:r>
            <a:r>
              <a:rPr lang="en-IN" sz="3400" b="1" spc="80" dirty="0">
                <a:latin typeface="Arial"/>
                <a:cs typeface="Arial"/>
              </a:rPr>
              <a:t>;</a:t>
            </a:r>
            <a:endParaRPr sz="3400" dirty="0">
              <a:latin typeface="Arial"/>
              <a:cs typeface="Arial"/>
            </a:endParaRPr>
          </a:p>
          <a:p>
            <a:pPr marL="12700">
              <a:lnSpc>
                <a:spcPts val="3815"/>
              </a:lnSpc>
            </a:pPr>
            <a:r>
              <a:rPr lang="en-IN" sz="3400" b="1" spc="160" dirty="0">
                <a:latin typeface="Arial"/>
                <a:cs typeface="Arial"/>
              </a:rPr>
              <a:t>Has been associated with various universities like Daffodil (Bangladesh), Adamas, Amity, Symbiosis (India) &amp; Amsterdam Film School</a:t>
            </a:r>
            <a:endParaRPr sz="3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7C7EF0-D3A7-1A6C-3278-37D1495B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68275"/>
            <a:ext cx="19599275" cy="113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6499B3-5923-74E8-9369-F10ECCCA7630}"/>
              </a:ext>
            </a:extLst>
          </p:cNvPr>
          <p:cNvSpPr txBox="1"/>
          <p:nvPr/>
        </p:nvSpPr>
        <p:spPr>
          <a:xfrm>
            <a:off x="1212850" y="930275"/>
            <a:ext cx="19126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spc="90" dirty="0">
                <a:solidFill>
                  <a:srgbClr val="FFFFFF"/>
                </a:solidFill>
                <a:latin typeface="Tahoma"/>
                <a:cs typeface="Tahoma"/>
              </a:rPr>
              <a:t>LEARNING </a:t>
            </a:r>
            <a:r>
              <a:rPr lang="en-IN" sz="6000" b="1" spc="204" dirty="0">
                <a:solidFill>
                  <a:srgbClr val="FFFFFF"/>
                </a:solidFill>
                <a:latin typeface="Tahoma"/>
                <a:cs typeface="Tahoma"/>
              </a:rPr>
              <a:t>FUTURE &amp; AWARDS CONCLAVE</a:t>
            </a:r>
          </a:p>
          <a:p>
            <a:r>
              <a:rPr lang="en-IN" sz="6000" b="1" spc="204" dirty="0">
                <a:latin typeface="Tahoma"/>
                <a:cs typeface="Tahoma"/>
              </a:rPr>
              <a:t>VENUE</a:t>
            </a:r>
            <a:r>
              <a:rPr lang="en-IN" sz="6000" b="1" spc="204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en-IN" sz="6000" b="1" i="1" spc="204" dirty="0">
                <a:latin typeface="Tahoma"/>
                <a:cs typeface="Tahoma"/>
              </a:rPr>
              <a:t>HOTEL ATLANTIS DE PALM, DUBAI </a:t>
            </a:r>
            <a:endParaRPr lang="en-IN" sz="6000" i="1" dirty="0"/>
          </a:p>
        </p:txBody>
      </p:sp>
    </p:spTree>
    <p:extLst>
      <p:ext uri="{BB962C8B-B14F-4D97-AF65-F5344CB8AC3E}">
        <p14:creationId xmlns:p14="http://schemas.microsoft.com/office/powerpoint/2010/main" val="2089114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20"/>
              </a:spcBef>
            </a:pPr>
            <a:r>
              <a:rPr spc="585" dirty="0">
                <a:solidFill>
                  <a:schemeClr val="tx1"/>
                </a:solidFill>
              </a:rPr>
              <a:t>THAN</a:t>
            </a:r>
            <a:r>
              <a:rPr spc="475" dirty="0">
                <a:solidFill>
                  <a:schemeClr val="tx1"/>
                </a:solidFill>
              </a:rPr>
              <a:t>K</a:t>
            </a:r>
            <a:r>
              <a:rPr spc="165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4575776" y="4785194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5776" y="4884668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5776" y="4984141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5776" y="5083614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5776" y="5183088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5776" y="5282561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5776" y="538203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5776" y="5481508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5776" y="5580981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5776" y="568045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5776" y="5779928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5776" y="5879401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5776" y="597887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5776" y="6078349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5776" y="6177822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5776" y="627729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5776" y="6376769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5776" y="6476242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5776" y="6575715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75776" y="6675189"/>
            <a:ext cx="10900410" cy="0"/>
          </a:xfrm>
          <a:custGeom>
            <a:avLst/>
            <a:gdLst/>
            <a:ahLst/>
            <a:cxnLst/>
            <a:rect l="l" t="t" r="r" b="b"/>
            <a:pathLst>
              <a:path w="10900410">
                <a:moveTo>
                  <a:pt x="0" y="0"/>
                </a:moveTo>
                <a:lnTo>
                  <a:pt x="10900191" y="0"/>
                </a:lnTo>
              </a:path>
            </a:pathLst>
          </a:custGeom>
          <a:ln w="15706">
            <a:solidFill>
              <a:srgbClr val="F9B8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0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99250" y="2727561"/>
            <a:ext cx="10017643" cy="648831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3200" b="1" spc="185" dirty="0">
                <a:solidFill>
                  <a:srgbClr val="FFFFFF"/>
                </a:solidFill>
                <a:latin typeface="Tahoma"/>
                <a:cs typeface="Tahoma"/>
              </a:rPr>
              <a:t>WHAT?</a:t>
            </a:r>
            <a:endParaRPr sz="3200" dirty="0">
              <a:latin typeface="Tahoma"/>
              <a:cs typeface="Tahoma"/>
            </a:endParaRPr>
          </a:p>
          <a:p>
            <a:pPr marL="12700" marR="5080">
              <a:lnSpc>
                <a:spcPts val="3379"/>
              </a:lnSpc>
              <a:spcBef>
                <a:spcPts val="114"/>
              </a:spcBef>
            </a:pP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World’s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largest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most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high-profile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education 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Arial Black"/>
                <a:cs typeface="Arial Black"/>
              </a:rPr>
              <a:t>summit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84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lang="en-IN" sz="3200" spc="-48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awards, 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deciphering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contours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200" spc="-8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future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learning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world-over,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post-pandemic</a:t>
            </a:r>
            <a:endParaRPr sz="32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b="1" spc="155" dirty="0">
                <a:solidFill>
                  <a:srgbClr val="FFFFFF"/>
                </a:solidFill>
                <a:latin typeface="Tahoma"/>
                <a:cs typeface="Tahoma"/>
              </a:rPr>
              <a:t>WHERE?</a:t>
            </a:r>
            <a:r>
              <a:rPr sz="3200" b="1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165" dirty="0">
                <a:solidFill>
                  <a:srgbClr val="FFFFFF"/>
                </a:solidFill>
                <a:latin typeface="Tahoma"/>
                <a:cs typeface="Tahoma"/>
              </a:rPr>
              <a:t>WHY?</a:t>
            </a:r>
            <a:endParaRPr sz="3200" dirty="0">
              <a:latin typeface="Tahoma"/>
              <a:cs typeface="Tahoma"/>
            </a:endParaRPr>
          </a:p>
          <a:p>
            <a:pPr marL="12700" marR="930275">
              <a:lnSpc>
                <a:spcPts val="3379"/>
              </a:lnSpc>
              <a:spcBef>
                <a:spcPts val="114"/>
              </a:spcBef>
            </a:pPr>
            <a:r>
              <a:rPr lang="en-IN" sz="3200" spc="-10" dirty="0">
                <a:solidFill>
                  <a:srgbClr val="FFFFFF"/>
                </a:solidFill>
                <a:latin typeface="Arial Black"/>
                <a:cs typeface="Arial Black"/>
              </a:rPr>
              <a:t>Atlantis de Palm Hotel, DUBAI</a:t>
            </a:r>
            <a:endParaRPr lang="en-IN" sz="3200" spc="-800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marL="12700" marR="930275">
              <a:lnSpc>
                <a:spcPts val="3379"/>
              </a:lnSpc>
              <a:spcBef>
                <a:spcPts val="114"/>
              </a:spcBef>
            </a:pP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Middle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195" dirty="0">
                <a:solidFill>
                  <a:srgbClr val="FFFFFF"/>
                </a:solidFill>
                <a:latin typeface="Arial Black"/>
                <a:cs typeface="Arial Black"/>
              </a:rPr>
              <a:t>W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ld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a </a:t>
            </a:r>
            <a:r>
              <a:rPr sz="3200" spc="-135" dirty="0">
                <a:solidFill>
                  <a:srgbClr val="FFFFFF"/>
                </a:solidFill>
                <a:latin typeface="Arial Black"/>
                <a:cs typeface="Arial Black"/>
              </a:rPr>
              <a:t>w</a:t>
            </a:r>
            <a:r>
              <a:rPr sz="3200" spc="-18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200" dirty="0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sz="3200" spc="-254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200" dirty="0">
              <a:latin typeface="Arial Black"/>
              <a:cs typeface="Arial Black"/>
            </a:endParaRPr>
          </a:p>
          <a:p>
            <a:pPr marL="12700" marR="1232535">
              <a:lnSpc>
                <a:spcPts val="3379"/>
              </a:lnSpc>
            </a:pP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Middle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180" dirty="0">
                <a:solidFill>
                  <a:srgbClr val="FFFFFF"/>
                </a:solidFill>
                <a:latin typeface="Arial Black"/>
                <a:cs typeface="Arial Black"/>
              </a:rPr>
              <a:t>sia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5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135" dirty="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90" dirty="0">
                <a:solidFill>
                  <a:srgbClr val="FFFFFF"/>
                </a:solidFill>
                <a:latin typeface="Arial Black"/>
                <a:cs typeface="Arial Black"/>
              </a:rPr>
              <a:t>ica,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3200" spc="-130" dirty="0">
                <a:solidFill>
                  <a:srgbClr val="FFFFFF"/>
                </a:solidFill>
                <a:latin typeface="Arial Black"/>
                <a:cs typeface="Arial Black"/>
              </a:rPr>
              <a:t>ost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happeni</a:t>
            </a:r>
            <a:r>
              <a:rPr sz="3200" spc="-1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45" dirty="0">
                <a:solidFill>
                  <a:srgbClr val="FFFFFF"/>
                </a:solidFill>
                <a:latin typeface="Arial Black"/>
                <a:cs typeface="Arial Black"/>
              </a:rPr>
              <a:t>g  </a:t>
            </a:r>
            <a:r>
              <a:rPr sz="32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onti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ents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at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this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3200" spc="40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6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en</a:t>
            </a:r>
            <a:r>
              <a:rPr sz="3200" spc="-1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254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2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3200" b="1" spc="170" dirty="0">
                <a:solidFill>
                  <a:srgbClr val="FFFFFF"/>
                </a:solidFill>
                <a:latin typeface="Tahoma"/>
                <a:cs typeface="Tahoma"/>
              </a:rPr>
              <a:t>WHEN?</a:t>
            </a:r>
            <a:endParaRPr sz="3200" dirty="0">
              <a:latin typeface="Tahoma"/>
              <a:cs typeface="Tahoma"/>
            </a:endParaRPr>
          </a:p>
          <a:p>
            <a:pPr marL="12700" marR="1465580">
              <a:lnSpc>
                <a:spcPts val="3379"/>
              </a:lnSpc>
              <a:spcBef>
                <a:spcPts val="40"/>
              </a:spcBef>
            </a:pPr>
            <a:r>
              <a:rPr lang="en-IN" sz="3200" spc="-25" dirty="0">
                <a:solidFill>
                  <a:srgbClr val="FFFFFF"/>
                </a:solidFill>
                <a:latin typeface="Arial Black"/>
                <a:cs typeface="Arial Black"/>
              </a:rPr>
              <a:t>15-16-17 March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,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25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r>
              <a:rPr sz="3200" spc="5" dirty="0">
                <a:solidFill>
                  <a:srgbClr val="FFFFFF"/>
                </a:solidFill>
                <a:latin typeface="Arial Black"/>
                <a:cs typeface="Arial Black"/>
              </a:rPr>
              <a:t>0</a:t>
            </a:r>
            <a:r>
              <a:rPr sz="3200" spc="-165" dirty="0">
                <a:solidFill>
                  <a:srgbClr val="FFFFFF"/>
                </a:solidFill>
                <a:latin typeface="Arial Black"/>
                <a:cs typeface="Arial Black"/>
              </a:rPr>
              <a:t>23  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(</a:t>
            </a:r>
            <a:r>
              <a:rPr lang="en-IN" sz="3200" spc="-100" dirty="0">
                <a:solidFill>
                  <a:srgbClr val="FFFFFF"/>
                </a:solidFill>
                <a:latin typeface="Arial Black"/>
                <a:cs typeface="Arial Black"/>
              </a:rPr>
              <a:t>Wed-Fri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).</a:t>
            </a:r>
            <a:endParaRPr sz="3200" dirty="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2299" y="1793568"/>
            <a:ext cx="12820650" cy="7781290"/>
            <a:chOff x="3912299" y="1793568"/>
            <a:chExt cx="12820650" cy="7781290"/>
          </a:xfrm>
        </p:grpSpPr>
        <p:sp>
          <p:nvSpPr>
            <p:cNvPr id="5" name="object 5"/>
            <p:cNvSpPr/>
            <p:nvPr/>
          </p:nvSpPr>
          <p:spPr>
            <a:xfrm>
              <a:off x="4616969" y="2312149"/>
              <a:ext cx="12099925" cy="7246620"/>
            </a:xfrm>
            <a:custGeom>
              <a:avLst/>
              <a:gdLst/>
              <a:ahLst/>
              <a:cxnLst/>
              <a:rect l="l" t="t" r="r" b="b"/>
              <a:pathLst>
                <a:path w="12099925" h="7246620">
                  <a:moveTo>
                    <a:pt x="1550382" y="0"/>
                  </a:moveTo>
                  <a:lnTo>
                    <a:pt x="12099799" y="0"/>
                  </a:lnTo>
                  <a:lnTo>
                    <a:pt x="12099799" y="7246543"/>
                  </a:lnTo>
                  <a:lnTo>
                    <a:pt x="0" y="7246543"/>
                  </a:lnTo>
                  <a:lnTo>
                    <a:pt x="0" y="4155684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81957" y="5917951"/>
              <a:ext cx="727710" cy="633730"/>
            </a:xfrm>
            <a:custGeom>
              <a:avLst/>
              <a:gdLst/>
              <a:ahLst/>
              <a:cxnLst/>
              <a:rect l="l" t="t" r="r" b="b"/>
              <a:pathLst>
                <a:path w="727710" h="633729">
                  <a:moveTo>
                    <a:pt x="364477" y="633247"/>
                  </a:moveTo>
                  <a:lnTo>
                    <a:pt x="362800" y="597903"/>
                  </a:lnTo>
                  <a:lnTo>
                    <a:pt x="318503" y="595185"/>
                  </a:lnTo>
                  <a:lnTo>
                    <a:pt x="274840" y="587070"/>
                  </a:lnTo>
                  <a:lnTo>
                    <a:pt x="232600" y="573595"/>
                  </a:lnTo>
                  <a:lnTo>
                    <a:pt x="192506" y="554799"/>
                  </a:lnTo>
                  <a:lnTo>
                    <a:pt x="155321" y="530733"/>
                  </a:lnTo>
                  <a:lnTo>
                    <a:pt x="121793" y="501434"/>
                  </a:lnTo>
                  <a:lnTo>
                    <a:pt x="92671" y="466953"/>
                  </a:lnTo>
                  <a:lnTo>
                    <a:pt x="68719" y="427329"/>
                  </a:lnTo>
                  <a:lnTo>
                    <a:pt x="50685" y="382612"/>
                  </a:lnTo>
                  <a:lnTo>
                    <a:pt x="39306" y="332854"/>
                  </a:lnTo>
                  <a:lnTo>
                    <a:pt x="35344" y="278079"/>
                  </a:lnTo>
                  <a:lnTo>
                    <a:pt x="36410" y="249199"/>
                  </a:lnTo>
                  <a:lnTo>
                    <a:pt x="39611" y="221195"/>
                  </a:lnTo>
                  <a:lnTo>
                    <a:pt x="44919" y="194170"/>
                  </a:lnTo>
                  <a:lnTo>
                    <a:pt x="52336" y="168224"/>
                  </a:lnTo>
                  <a:lnTo>
                    <a:pt x="18796" y="157060"/>
                  </a:lnTo>
                  <a:lnTo>
                    <a:pt x="10591" y="185750"/>
                  </a:lnTo>
                  <a:lnTo>
                    <a:pt x="4724" y="215544"/>
                  </a:lnTo>
                  <a:lnTo>
                    <a:pt x="1193" y="246354"/>
                  </a:lnTo>
                  <a:lnTo>
                    <a:pt x="0" y="278079"/>
                  </a:lnTo>
                  <a:lnTo>
                    <a:pt x="3695" y="334048"/>
                  </a:lnTo>
                  <a:lnTo>
                    <a:pt x="14363" y="385343"/>
                  </a:lnTo>
                  <a:lnTo>
                    <a:pt x="31343" y="431939"/>
                  </a:lnTo>
                  <a:lnTo>
                    <a:pt x="54000" y="473786"/>
                  </a:lnTo>
                  <a:lnTo>
                    <a:pt x="81699" y="510857"/>
                  </a:lnTo>
                  <a:lnTo>
                    <a:pt x="113792" y="543102"/>
                  </a:lnTo>
                  <a:lnTo>
                    <a:pt x="149644" y="570484"/>
                  </a:lnTo>
                  <a:lnTo>
                    <a:pt x="188620" y="592988"/>
                  </a:lnTo>
                  <a:lnTo>
                    <a:pt x="230060" y="610539"/>
                  </a:lnTo>
                  <a:lnTo>
                    <a:pt x="273329" y="623125"/>
                  </a:lnTo>
                  <a:lnTo>
                    <a:pt x="317792" y="630707"/>
                  </a:lnTo>
                  <a:lnTo>
                    <a:pt x="362800" y="633247"/>
                  </a:lnTo>
                  <a:lnTo>
                    <a:pt x="364477" y="633247"/>
                  </a:lnTo>
                  <a:close/>
                </a:path>
                <a:path w="727710" h="633729">
                  <a:moveTo>
                    <a:pt x="650963" y="278079"/>
                  </a:moveTo>
                  <a:lnTo>
                    <a:pt x="646760" y="225920"/>
                  </a:lnTo>
                  <a:lnTo>
                    <a:pt x="634733" y="179057"/>
                  </a:lnTo>
                  <a:lnTo>
                    <a:pt x="615784" y="137502"/>
                  </a:lnTo>
                  <a:lnTo>
                    <a:pt x="615619" y="137274"/>
                  </a:lnTo>
                  <a:lnTo>
                    <a:pt x="615619" y="278079"/>
                  </a:lnTo>
                  <a:lnTo>
                    <a:pt x="610958" y="330492"/>
                  </a:lnTo>
                  <a:lnTo>
                    <a:pt x="597738" y="376275"/>
                  </a:lnTo>
                  <a:lnTo>
                    <a:pt x="577126" y="415569"/>
                  </a:lnTo>
                  <a:lnTo>
                    <a:pt x="550278" y="448475"/>
                  </a:lnTo>
                  <a:lnTo>
                    <a:pt x="518337" y="475119"/>
                  </a:lnTo>
                  <a:lnTo>
                    <a:pt x="482460" y="495630"/>
                  </a:lnTo>
                  <a:lnTo>
                    <a:pt x="443801" y="510133"/>
                  </a:lnTo>
                  <a:lnTo>
                    <a:pt x="403529" y="518744"/>
                  </a:lnTo>
                  <a:lnTo>
                    <a:pt x="362788" y="521589"/>
                  </a:lnTo>
                  <a:lnTo>
                    <a:pt x="322326" y="518744"/>
                  </a:lnTo>
                  <a:lnTo>
                    <a:pt x="282321" y="510133"/>
                  </a:lnTo>
                  <a:lnTo>
                    <a:pt x="243928" y="495630"/>
                  </a:lnTo>
                  <a:lnTo>
                    <a:pt x="208292" y="475119"/>
                  </a:lnTo>
                  <a:lnTo>
                    <a:pt x="176555" y="448475"/>
                  </a:lnTo>
                  <a:lnTo>
                    <a:pt x="149885" y="415569"/>
                  </a:lnTo>
                  <a:lnTo>
                    <a:pt x="129400" y="376275"/>
                  </a:lnTo>
                  <a:lnTo>
                    <a:pt x="116281" y="330492"/>
                  </a:lnTo>
                  <a:lnTo>
                    <a:pt x="111645" y="278079"/>
                  </a:lnTo>
                  <a:lnTo>
                    <a:pt x="116281" y="225818"/>
                  </a:lnTo>
                  <a:lnTo>
                    <a:pt x="129400" y="180174"/>
                  </a:lnTo>
                  <a:lnTo>
                    <a:pt x="149885" y="141020"/>
                  </a:lnTo>
                  <a:lnTo>
                    <a:pt x="176555" y="108216"/>
                  </a:lnTo>
                  <a:lnTo>
                    <a:pt x="208292" y="81661"/>
                  </a:lnTo>
                  <a:lnTo>
                    <a:pt x="243928" y="61214"/>
                  </a:lnTo>
                  <a:lnTo>
                    <a:pt x="282321" y="46748"/>
                  </a:lnTo>
                  <a:lnTo>
                    <a:pt x="322326" y="38176"/>
                  </a:lnTo>
                  <a:lnTo>
                    <a:pt x="362800" y="35344"/>
                  </a:lnTo>
                  <a:lnTo>
                    <a:pt x="403542" y="38176"/>
                  </a:lnTo>
                  <a:lnTo>
                    <a:pt x="443814" y="46748"/>
                  </a:lnTo>
                  <a:lnTo>
                    <a:pt x="482460" y="61214"/>
                  </a:lnTo>
                  <a:lnTo>
                    <a:pt x="518337" y="81661"/>
                  </a:lnTo>
                  <a:lnTo>
                    <a:pt x="550278" y="108216"/>
                  </a:lnTo>
                  <a:lnTo>
                    <a:pt x="577126" y="141020"/>
                  </a:lnTo>
                  <a:lnTo>
                    <a:pt x="597738" y="180174"/>
                  </a:lnTo>
                  <a:lnTo>
                    <a:pt x="610958" y="225818"/>
                  </a:lnTo>
                  <a:lnTo>
                    <a:pt x="615619" y="278079"/>
                  </a:lnTo>
                  <a:lnTo>
                    <a:pt x="615619" y="137274"/>
                  </a:lnTo>
                  <a:lnTo>
                    <a:pt x="590765" y="101320"/>
                  </a:lnTo>
                  <a:lnTo>
                    <a:pt x="560578" y="70573"/>
                  </a:lnTo>
                  <a:lnTo>
                    <a:pt x="526084" y="45300"/>
                  </a:lnTo>
                  <a:lnTo>
                    <a:pt x="506958" y="35344"/>
                  </a:lnTo>
                  <a:lnTo>
                    <a:pt x="488188" y="25565"/>
                  </a:lnTo>
                  <a:lnTo>
                    <a:pt x="447751" y="11391"/>
                  </a:lnTo>
                  <a:lnTo>
                    <a:pt x="405663" y="2857"/>
                  </a:lnTo>
                  <a:lnTo>
                    <a:pt x="362800" y="0"/>
                  </a:lnTo>
                  <a:lnTo>
                    <a:pt x="321246" y="2628"/>
                  </a:lnTo>
                  <a:lnTo>
                    <a:pt x="280022" y="10579"/>
                  </a:lnTo>
                  <a:lnTo>
                    <a:pt x="240068" y="23952"/>
                  </a:lnTo>
                  <a:lnTo>
                    <a:pt x="202349" y="42862"/>
                  </a:lnTo>
                  <a:lnTo>
                    <a:pt x="167805" y="67398"/>
                  </a:lnTo>
                  <a:lnTo>
                    <a:pt x="137414" y="97663"/>
                  </a:lnTo>
                  <a:lnTo>
                    <a:pt x="112115" y="133756"/>
                  </a:lnTo>
                  <a:lnTo>
                    <a:pt x="92849" y="175793"/>
                  </a:lnTo>
                  <a:lnTo>
                    <a:pt x="80606" y="223862"/>
                  </a:lnTo>
                  <a:lnTo>
                    <a:pt x="76301" y="278079"/>
                  </a:lnTo>
                  <a:lnTo>
                    <a:pt x="80606" y="332435"/>
                  </a:lnTo>
                  <a:lnTo>
                    <a:pt x="92849" y="380644"/>
                  </a:lnTo>
                  <a:lnTo>
                    <a:pt x="112115" y="422795"/>
                  </a:lnTo>
                  <a:lnTo>
                    <a:pt x="137414" y="458990"/>
                  </a:lnTo>
                  <a:lnTo>
                    <a:pt x="167805" y="489343"/>
                  </a:lnTo>
                  <a:lnTo>
                    <a:pt x="202336" y="513943"/>
                  </a:lnTo>
                  <a:lnTo>
                    <a:pt x="240068" y="532904"/>
                  </a:lnTo>
                  <a:lnTo>
                    <a:pt x="280009" y="546315"/>
                  </a:lnTo>
                  <a:lnTo>
                    <a:pt x="321246" y="554291"/>
                  </a:lnTo>
                  <a:lnTo>
                    <a:pt x="362788" y="556920"/>
                  </a:lnTo>
                  <a:lnTo>
                    <a:pt x="417918" y="552361"/>
                  </a:lnTo>
                  <a:lnTo>
                    <a:pt x="470001" y="538924"/>
                  </a:lnTo>
                  <a:lnTo>
                    <a:pt x="507961" y="521589"/>
                  </a:lnTo>
                  <a:lnTo>
                    <a:pt x="517842" y="517080"/>
                  </a:lnTo>
                  <a:lnTo>
                    <a:pt x="560222" y="487222"/>
                  </a:lnTo>
                  <a:lnTo>
                    <a:pt x="592455" y="454139"/>
                  </a:lnTo>
                  <a:lnTo>
                    <a:pt x="617804" y="416306"/>
                  </a:lnTo>
                  <a:lnTo>
                    <a:pt x="636117" y="374091"/>
                  </a:lnTo>
                  <a:lnTo>
                    <a:pt x="647217" y="327901"/>
                  </a:lnTo>
                  <a:lnTo>
                    <a:pt x="650963" y="278079"/>
                  </a:lnTo>
                  <a:close/>
                </a:path>
                <a:path w="727710" h="633729">
                  <a:moveTo>
                    <a:pt x="727265" y="278079"/>
                  </a:moveTo>
                  <a:lnTo>
                    <a:pt x="723226" y="219811"/>
                  </a:lnTo>
                  <a:lnTo>
                    <a:pt x="711149" y="165379"/>
                  </a:lnTo>
                  <a:lnTo>
                    <a:pt x="691083" y="114960"/>
                  </a:lnTo>
                  <a:lnTo>
                    <a:pt x="663092" y="68732"/>
                  </a:lnTo>
                  <a:lnTo>
                    <a:pt x="634492" y="89458"/>
                  </a:lnTo>
                  <a:lnTo>
                    <a:pt x="659549" y="130924"/>
                  </a:lnTo>
                  <a:lnTo>
                    <a:pt x="677506" y="176288"/>
                  </a:lnTo>
                  <a:lnTo>
                    <a:pt x="688314" y="225399"/>
                  </a:lnTo>
                  <a:lnTo>
                    <a:pt x="691934" y="278079"/>
                  </a:lnTo>
                  <a:lnTo>
                    <a:pt x="689800" y="318757"/>
                  </a:lnTo>
                  <a:lnTo>
                    <a:pt x="683399" y="357492"/>
                  </a:lnTo>
                  <a:lnTo>
                    <a:pt x="672782" y="394157"/>
                  </a:lnTo>
                  <a:lnTo>
                    <a:pt x="657974" y="428612"/>
                  </a:lnTo>
                  <a:lnTo>
                    <a:pt x="689483" y="444601"/>
                  </a:lnTo>
                  <a:lnTo>
                    <a:pt x="705967" y="406323"/>
                  </a:lnTo>
                  <a:lnTo>
                    <a:pt x="717778" y="365721"/>
                  </a:lnTo>
                  <a:lnTo>
                    <a:pt x="724890" y="322922"/>
                  </a:lnTo>
                  <a:lnTo>
                    <a:pt x="727265" y="278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2299" y="1793568"/>
              <a:ext cx="2927020" cy="4028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0850" y="701675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04050" y="3292475"/>
            <a:ext cx="12017012" cy="55694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223520">
              <a:lnSpc>
                <a:spcPct val="114999"/>
              </a:lnSpc>
              <a:spcBef>
                <a:spcPts val="95"/>
              </a:spcBef>
              <a:buClr>
                <a:srgbClr val="FFFFFF"/>
              </a:buClr>
              <a:tabLst>
                <a:tab pos="539750" algn="l"/>
              </a:tabLst>
            </a:pPr>
            <a:r>
              <a:rPr lang="en-IN" sz="3600" b="1" dirty="0">
                <a:solidFill>
                  <a:schemeClr val="bg1"/>
                </a:solidFill>
              </a:rPr>
              <a:t>(A)</a:t>
            </a:r>
            <a:r>
              <a:rPr dirty="0"/>
              <a:t>	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Education 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has </a:t>
            </a:r>
            <a:r>
              <a:rPr sz="3200" spc="-15" dirty="0">
                <a:solidFill>
                  <a:srgbClr val="FFFFFF"/>
                </a:solidFill>
                <a:latin typeface="Arial Black"/>
                <a:cs typeface="Arial Black"/>
              </a:rPr>
              <a:t>gone 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through 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revolutionary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change 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due 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pandemic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its 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aftermath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owing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disruption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earlier </a:t>
            </a:r>
            <a:r>
              <a:rPr sz="3200" spc="-8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digms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3200" spc="-204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nin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g.</a:t>
            </a:r>
            <a:endParaRPr sz="3200" dirty="0">
              <a:latin typeface="Arial Black"/>
              <a:cs typeface="Arial Black"/>
            </a:endParaRPr>
          </a:p>
          <a:p>
            <a:pPr marL="12065" marR="5080">
              <a:lnSpc>
                <a:spcPct val="114999"/>
              </a:lnSpc>
              <a:spcBef>
                <a:spcPts val="1645"/>
              </a:spcBef>
              <a:tabLst>
                <a:tab pos="547370" algn="l"/>
              </a:tabLst>
            </a:pPr>
            <a:r>
              <a:rPr lang="en-IN" sz="3200" spc="-105" dirty="0">
                <a:solidFill>
                  <a:srgbClr val="FFFFFF"/>
                </a:solidFill>
                <a:latin typeface="Arial Black"/>
                <a:cs typeface="Arial Black"/>
              </a:rPr>
              <a:t>(B) 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Technology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 Black"/>
                <a:cs typeface="Arial Black"/>
              </a:rPr>
              <a:t>leapfrogging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95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3200" spc="-1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paramount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now</a:t>
            </a:r>
            <a:r>
              <a:rPr sz="3200" spc="-1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95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ushering</a:t>
            </a:r>
            <a:r>
              <a:rPr sz="3200" spc="-1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sz="3200" spc="-8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new 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universe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learning,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challenges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digital 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divide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vident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254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200" dirty="0">
              <a:latin typeface="Arial Black"/>
              <a:cs typeface="Arial Black"/>
            </a:endParaRPr>
          </a:p>
          <a:p>
            <a:pPr marL="12065" marR="268605">
              <a:lnSpc>
                <a:spcPct val="114999"/>
              </a:lnSpc>
              <a:spcBef>
                <a:spcPts val="1650"/>
              </a:spcBef>
              <a:buClr>
                <a:srgbClr val="FFFFFF"/>
              </a:buClr>
              <a:tabLst>
                <a:tab pos="536575" algn="l"/>
              </a:tabLst>
            </a:pPr>
            <a:r>
              <a:rPr lang="en-IN" sz="3200" spc="-65" dirty="0">
                <a:solidFill>
                  <a:srgbClr val="FFFFFF"/>
                </a:solidFill>
                <a:latin typeface="Arial Black"/>
                <a:cs typeface="Arial Black"/>
              </a:rPr>
              <a:t>(C) 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Informal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diverse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educational 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routes have 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come 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200" spc="-195" dirty="0">
                <a:solidFill>
                  <a:srgbClr val="FFFFFF"/>
                </a:solidFill>
                <a:latin typeface="Arial Black"/>
                <a:cs typeface="Arial Black"/>
              </a:rPr>
              <a:t>stay. </a:t>
            </a:r>
            <a:r>
              <a:rPr sz="32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Alternative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learning,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Arial Black"/>
                <a:cs typeface="Arial Black"/>
              </a:rPr>
              <a:t>home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schooling,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 Black"/>
                <a:cs typeface="Arial Black"/>
              </a:rPr>
              <a:t>open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education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etc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30" dirty="0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sz="3200" spc="-8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5" dirty="0">
                <a:solidFill>
                  <a:srgbClr val="FFFFFF"/>
                </a:solidFill>
                <a:latin typeface="Arial Black"/>
                <a:cs typeface="Arial Black"/>
              </a:rPr>
              <a:t>omi</a:t>
            </a:r>
            <a:r>
              <a:rPr sz="3200" spc="1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80" dirty="0">
                <a:solidFill>
                  <a:srgbClr val="FFFFFF"/>
                </a:solidFill>
                <a:latin typeface="Arial Black"/>
                <a:cs typeface="Arial Black"/>
              </a:rPr>
              <a:t>om</a:t>
            </a:r>
            <a:r>
              <a:rPr sz="3200" spc="10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pl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od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200" dirty="0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sz="3200" spc="-254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200" dirty="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64686" y="4922017"/>
            <a:ext cx="259715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260" dirty="0"/>
              <a:t>WHY</a:t>
            </a:r>
            <a:r>
              <a:rPr sz="3750" spc="-75" dirty="0"/>
              <a:t> </a:t>
            </a:r>
            <a:r>
              <a:rPr sz="3750" spc="-60" dirty="0"/>
              <a:t>THIS</a:t>
            </a:r>
            <a:endParaRPr sz="3750"/>
          </a:p>
        </p:txBody>
      </p:sp>
      <p:sp>
        <p:nvSpPr>
          <p:cNvPr id="7" name="object 7"/>
          <p:cNvSpPr txBox="1"/>
          <p:nvPr/>
        </p:nvSpPr>
        <p:spPr>
          <a:xfrm>
            <a:off x="1793423" y="5287139"/>
            <a:ext cx="476885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b="1" spc="3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750" b="1" spc="330" dirty="0">
                <a:solidFill>
                  <a:srgbClr val="FFFFFF"/>
                </a:solidFill>
                <a:latin typeface="Tahoma"/>
                <a:cs typeface="Tahoma"/>
              </a:rPr>
              <a:t>ONC</a:t>
            </a:r>
            <a:r>
              <a:rPr sz="5750" b="1" spc="3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750" b="1" spc="3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750" b="1" spc="43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5750" b="1" spc="3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750" b="1" spc="17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5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69B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18450" y="777875"/>
            <a:ext cx="10439400" cy="88965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3870" marR="121285" indent="-471805">
              <a:lnSpc>
                <a:spcPct val="114999"/>
              </a:lnSpc>
              <a:spcBef>
                <a:spcPts val="95"/>
              </a:spcBef>
              <a:buAutoNum type="alphaUcParenBoth" startAt="4"/>
              <a:tabLst>
                <a:tab pos="572770" algn="l"/>
              </a:tabLst>
            </a:pPr>
            <a:r>
              <a:rPr sz="3200" spc="-15" dirty="0">
                <a:solidFill>
                  <a:srgbClr val="FFFFFF"/>
                </a:solidFill>
                <a:latin typeface="Arial Black"/>
                <a:cs typeface="Arial Black"/>
              </a:rPr>
              <a:t>Old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70" dirty="0">
                <a:solidFill>
                  <a:srgbClr val="FFFFFF"/>
                </a:solidFill>
                <a:latin typeface="Arial Black"/>
                <a:cs typeface="Arial Black"/>
              </a:rPr>
              <a:t>silos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buckets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education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30" dirty="0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crumbling. </a:t>
            </a:r>
            <a:r>
              <a:rPr sz="3200" spc="-8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Universities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people </a:t>
            </a:r>
            <a:r>
              <a:rPr sz="3200" spc="-130" dirty="0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clubbing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hitherto 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unseen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ombinations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subje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95" dirty="0">
                <a:solidFill>
                  <a:srgbClr val="FFFFFF"/>
                </a:solidFill>
                <a:latin typeface="Arial Black"/>
                <a:cs typeface="Arial Black"/>
              </a:rPr>
              <a:t>ts,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li</a:t>
            </a:r>
            <a:r>
              <a:rPr sz="3200" spc="-240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gi</a:t>
            </a:r>
            <a:r>
              <a:rPr sz="320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ee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45" dirty="0">
                <a:solidFill>
                  <a:srgbClr val="FFFFFF"/>
                </a:solidFill>
                <a:latin typeface="Arial Black"/>
                <a:cs typeface="Arial Black"/>
              </a:rPr>
              <a:t>g 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5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80" dirty="0">
                <a:solidFill>
                  <a:srgbClr val="FFFFFF"/>
                </a:solidFill>
                <a:latin typeface="Arial Black"/>
                <a:cs typeface="Arial Black"/>
              </a:rPr>
              <a:t>music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25" dirty="0">
                <a:solidFill>
                  <a:srgbClr val="FFFFFF"/>
                </a:solidFill>
                <a:latin typeface="Arial Black"/>
                <a:cs typeface="Arial Black"/>
              </a:rPr>
              <a:t>ogeth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254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200" dirty="0">
              <a:latin typeface="Arial Black"/>
              <a:cs typeface="Arial Black"/>
            </a:endParaRPr>
          </a:p>
          <a:p>
            <a:pPr marL="483870" marR="53340" indent="-471805">
              <a:lnSpc>
                <a:spcPct val="114999"/>
              </a:lnSpc>
              <a:spcBef>
                <a:spcPts val="1645"/>
              </a:spcBef>
              <a:buClr>
                <a:srgbClr val="FFFFFF"/>
              </a:buClr>
              <a:buFont typeface="Arial Black"/>
              <a:buAutoNum type="alphaUcParenBoth" startAt="4"/>
              <a:tabLst>
                <a:tab pos="520065" algn="l"/>
              </a:tabLst>
            </a:pP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Degree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Qualifications </a:t>
            </a:r>
            <a:r>
              <a:rPr sz="3200" spc="-130" dirty="0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sz="3200" spc="-15" dirty="0">
                <a:solidFill>
                  <a:srgbClr val="FFFFFF"/>
                </a:solidFill>
                <a:latin typeface="Arial Black"/>
                <a:cs typeface="Arial Black"/>
              </a:rPr>
              <a:t>being </a:t>
            </a:r>
            <a:r>
              <a:rPr sz="3200" spc="-80" dirty="0">
                <a:solidFill>
                  <a:srgbClr val="FFFFFF"/>
                </a:solidFill>
                <a:latin typeface="Arial Black"/>
                <a:cs typeface="Arial Black"/>
              </a:rPr>
              <a:t>superseded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by </a:t>
            </a:r>
            <a:r>
              <a:rPr sz="3200" spc="-175" dirty="0">
                <a:solidFill>
                  <a:srgbClr val="FFFFFF"/>
                </a:solidFill>
                <a:latin typeface="Arial Black"/>
                <a:cs typeface="Arial Black"/>
              </a:rPr>
              <a:t>skills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attitudes 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often,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200" spc="-175" dirty="0">
                <a:solidFill>
                  <a:srgbClr val="FFFFFF"/>
                </a:solidFill>
                <a:latin typeface="Arial Black"/>
                <a:cs typeface="Arial Black"/>
              </a:rPr>
              <a:t>skills </a:t>
            </a:r>
            <a:r>
              <a:rPr sz="3200" spc="-130" dirty="0">
                <a:solidFill>
                  <a:srgbClr val="FFFFFF"/>
                </a:solidFill>
                <a:latin typeface="Arial Black"/>
                <a:cs typeface="Arial Black"/>
              </a:rPr>
              <a:t>are 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diversifying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hard,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soft,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life,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spiritual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85" dirty="0">
                <a:solidFill>
                  <a:srgbClr val="FFFFFF"/>
                </a:solidFill>
                <a:latin typeface="Arial Black"/>
                <a:cs typeface="Arial Black"/>
              </a:rPr>
              <a:t>skills.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EQ </a:t>
            </a:r>
            <a:r>
              <a:rPr sz="3200" spc="-8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95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ta</a:t>
            </a:r>
            <a:r>
              <a:rPr sz="3200" spc="-145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7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9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ede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er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Q</a:t>
            </a:r>
            <a:r>
              <a:rPr sz="3200" spc="-254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200" dirty="0">
              <a:latin typeface="Arial Black"/>
              <a:cs typeface="Arial Black"/>
            </a:endParaRPr>
          </a:p>
          <a:p>
            <a:pPr marL="483870" marR="5080" indent="-471805">
              <a:lnSpc>
                <a:spcPct val="114999"/>
              </a:lnSpc>
              <a:spcBef>
                <a:spcPts val="1650"/>
              </a:spcBef>
              <a:buAutoNum type="alphaUcParenBoth" startAt="4"/>
              <a:tabLst>
                <a:tab pos="506730" algn="l"/>
              </a:tabLst>
            </a:pPr>
            <a:r>
              <a:rPr sz="3200" spc="-160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3200" spc="-18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26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5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3200" spc="-19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3200" spc="-170" dirty="0">
                <a:solidFill>
                  <a:srgbClr val="FFFFFF"/>
                </a:solidFill>
                <a:latin typeface="Arial Black"/>
                <a:cs typeface="Arial Black"/>
              </a:rPr>
              <a:t>els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education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5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aini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e 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very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different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different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economies.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any-time </a:t>
            </a:r>
            <a:r>
              <a:rPr sz="3200" spc="-8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entry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any-time 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exit </a:t>
            </a:r>
            <a:r>
              <a:rPr sz="3200" spc="25" dirty="0">
                <a:solidFill>
                  <a:srgbClr val="FFFFFF"/>
                </a:solidFill>
                <a:latin typeface="Arial Black"/>
                <a:cs typeface="Arial Black"/>
              </a:rPr>
              <a:t>from 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learning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no </a:t>
            </a:r>
            <a:r>
              <a:rPr sz="32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8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edits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30" dirty="0">
                <a:solidFill>
                  <a:srgbClr val="FFFFFF"/>
                </a:solidFill>
                <a:latin typeface="Arial Black"/>
                <a:cs typeface="Arial Black"/>
              </a:rPr>
              <a:t>lost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3200" spc="-160" dirty="0">
                <a:solidFill>
                  <a:srgbClr val="FFFFFF"/>
                </a:solidFill>
                <a:latin typeface="Arial Black"/>
                <a:cs typeface="Arial Black"/>
              </a:rPr>
              <a:t>ast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95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sz="3200" spc="-160" dirty="0">
                <a:solidFill>
                  <a:srgbClr val="FFFFFF"/>
                </a:solidFill>
                <a:latin typeface="Arial Black"/>
                <a:cs typeface="Arial Black"/>
              </a:rPr>
              <a:t>ast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5" dirty="0">
                <a:solidFill>
                  <a:srgbClr val="FFFFFF"/>
                </a:solidFill>
                <a:latin typeface="Arial Black"/>
                <a:cs typeface="Arial Black"/>
              </a:rPr>
              <a:t>omi</a:t>
            </a:r>
            <a:r>
              <a:rPr sz="3200" spc="1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m.</a:t>
            </a:r>
            <a:endParaRPr sz="320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1363" y="2412197"/>
            <a:ext cx="259715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260" dirty="0"/>
              <a:t>WHY</a:t>
            </a:r>
            <a:r>
              <a:rPr sz="3750" spc="-75" dirty="0"/>
              <a:t> </a:t>
            </a:r>
            <a:r>
              <a:rPr sz="3750" spc="-60" dirty="0"/>
              <a:t>THIS</a:t>
            </a:r>
            <a:endParaRPr sz="3750"/>
          </a:p>
        </p:txBody>
      </p:sp>
      <p:sp>
        <p:nvSpPr>
          <p:cNvPr id="5" name="object 5"/>
          <p:cNvSpPr txBox="1"/>
          <p:nvPr/>
        </p:nvSpPr>
        <p:spPr>
          <a:xfrm>
            <a:off x="2940100" y="2777310"/>
            <a:ext cx="476885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b="1" spc="3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750" b="1" spc="330" dirty="0">
                <a:solidFill>
                  <a:srgbClr val="FFFFFF"/>
                </a:solidFill>
                <a:latin typeface="Tahoma"/>
                <a:cs typeface="Tahoma"/>
              </a:rPr>
              <a:t>ONC</a:t>
            </a:r>
            <a:r>
              <a:rPr sz="5750" b="1" spc="3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750" b="1" spc="3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750" b="1" spc="43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5750" b="1" spc="3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750" b="1" spc="17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57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41157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72617"/>
              <a:ext cx="20104100" cy="4659630"/>
            </a:xfrm>
            <a:custGeom>
              <a:avLst/>
              <a:gdLst/>
              <a:ahLst/>
              <a:cxnLst/>
              <a:rect l="l" t="t" r="r" b="b"/>
              <a:pathLst>
                <a:path w="20104100" h="4659630">
                  <a:moveTo>
                    <a:pt x="0" y="0"/>
                  </a:moveTo>
                  <a:lnTo>
                    <a:pt x="20104099" y="0"/>
                  </a:lnTo>
                  <a:lnTo>
                    <a:pt x="20104099" y="4659543"/>
                  </a:lnTo>
                  <a:lnTo>
                    <a:pt x="0" y="4659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172617"/>
              <a:ext cx="20104100" cy="4659630"/>
            </a:xfrm>
            <a:custGeom>
              <a:avLst/>
              <a:gdLst/>
              <a:ahLst/>
              <a:cxnLst/>
              <a:rect l="l" t="t" r="r" b="b"/>
              <a:pathLst>
                <a:path w="20104100" h="4659630">
                  <a:moveTo>
                    <a:pt x="0" y="0"/>
                  </a:moveTo>
                  <a:lnTo>
                    <a:pt x="20104099" y="0"/>
                  </a:lnTo>
                  <a:lnTo>
                    <a:pt x="20104099" y="4659543"/>
                  </a:lnTo>
                  <a:lnTo>
                    <a:pt x="0" y="4659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E8A">
                <a:alpha val="539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89850" y="5236130"/>
            <a:ext cx="12197554" cy="42185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3870" marR="412115" indent="-471805">
              <a:lnSpc>
                <a:spcPct val="109400"/>
              </a:lnSpc>
              <a:spcBef>
                <a:spcPts val="95"/>
              </a:spcBef>
              <a:buAutoNum type="alphaUcParenBoth" startAt="7"/>
              <a:tabLst>
                <a:tab pos="551815" algn="l"/>
              </a:tabLst>
            </a:pPr>
            <a:r>
              <a:rPr lang="en-IN" sz="3000" spc="-2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90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3000" spc="5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000" spc="-55" dirty="0">
                <a:solidFill>
                  <a:srgbClr val="FFFFFF"/>
                </a:solidFill>
                <a:latin typeface="Arial Black"/>
                <a:cs typeface="Arial Black"/>
              </a:rPr>
              <a:t>win</a:t>
            </a:r>
            <a:r>
              <a:rPr sz="30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lang="en-IN" sz="3000" spc="-155" dirty="0">
                <a:solidFill>
                  <a:srgbClr val="FFFFFF"/>
                </a:solidFill>
                <a:latin typeface="Arial Black"/>
                <a:cs typeface="Arial Black"/>
              </a:rPr>
              <a:t>,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20" dirty="0">
                <a:solidFill>
                  <a:srgbClr val="FFFFFF"/>
                </a:solidFill>
                <a:latin typeface="Arial Black"/>
                <a:cs typeface="Arial Black"/>
              </a:rPr>
              <a:t>sha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000" spc="-3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0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0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Arial Black"/>
                <a:cs typeface="Arial Black"/>
              </a:rPr>
              <a:t>best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3000" spc="-3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000" spc="-1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21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000" spc="-114" dirty="0">
                <a:solidFill>
                  <a:srgbClr val="FFFFFF"/>
                </a:solidFill>
                <a:latin typeface="Arial Black"/>
                <a:cs typeface="Arial Black"/>
              </a:rPr>
              <a:t>ti</a:t>
            </a:r>
            <a:r>
              <a:rPr sz="3000" spc="-21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000" spc="-190" dirty="0">
                <a:solidFill>
                  <a:srgbClr val="FFFFFF"/>
                </a:solidFill>
                <a:latin typeface="Arial Black"/>
                <a:cs typeface="Arial Black"/>
              </a:rPr>
              <a:t>es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IN" sz="3000" spc="-155" dirty="0">
                <a:solidFill>
                  <a:srgbClr val="FFFFFF"/>
                </a:solidFill>
                <a:latin typeface="Arial Black"/>
                <a:cs typeface="Arial Black"/>
              </a:rPr>
              <a:t>&amp; ways to raise investments in education are today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000" spc="-16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000" spc="-120" dirty="0">
                <a:solidFill>
                  <a:srgbClr val="FFFFFF"/>
                </a:solidFill>
                <a:latin typeface="Arial Black"/>
                <a:cs typeface="Arial Black"/>
              </a:rPr>
              <a:t>al  </a:t>
            </a:r>
            <a:r>
              <a:rPr sz="3000" spc="-170" dirty="0">
                <a:solidFill>
                  <a:srgbClr val="FFFFFF"/>
                </a:solidFill>
                <a:latin typeface="Arial Black"/>
                <a:cs typeface="Arial Black"/>
              </a:rPr>
              <a:t>ca</a:t>
            </a:r>
            <a:r>
              <a:rPr sz="3000" spc="-13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000" spc="-3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0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000" spc="-95" dirty="0">
                <a:solidFill>
                  <a:srgbClr val="FFFFFF"/>
                </a:solidFill>
                <a:latin typeface="Arial Black"/>
                <a:cs typeface="Arial Black"/>
              </a:rPr>
              <a:t>g,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000" spc="5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a </a:t>
            </a:r>
            <a:r>
              <a:rPr sz="3000" spc="-30" dirty="0">
                <a:solidFill>
                  <a:srgbClr val="FFFFFF"/>
                </a:solidFill>
                <a:latin typeface="Arial Black"/>
                <a:cs typeface="Arial Black"/>
              </a:rPr>
              <a:t>must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sz="3000" spc="-70" dirty="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Black"/>
                <a:cs typeface="Arial Black"/>
              </a:rPr>
              <a:t>humani</a:t>
            </a:r>
            <a:r>
              <a:rPr sz="3000" spc="-3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114" dirty="0">
                <a:solidFill>
                  <a:srgbClr val="FFFFFF"/>
                </a:solidFill>
                <a:latin typeface="Arial Black"/>
                <a:cs typeface="Arial Black"/>
              </a:rPr>
              <a:t>y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6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sz="3000" spc="-1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0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5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000" spc="-85" dirty="0">
                <a:solidFill>
                  <a:srgbClr val="FFFFFF"/>
                </a:solidFill>
                <a:latin typeface="Arial Black"/>
                <a:cs typeface="Arial Black"/>
              </a:rPr>
              <a:t>e  </a:t>
            </a:r>
            <a:r>
              <a:rPr sz="3000" dirty="0">
                <a:solidFill>
                  <a:srgbClr val="FFFFFF"/>
                </a:solidFill>
                <a:latin typeface="Arial Black"/>
                <a:cs typeface="Arial Black"/>
              </a:rPr>
              <a:t>humongous </a:t>
            </a:r>
            <a:r>
              <a:rPr sz="3000" spc="-100" dirty="0">
                <a:solidFill>
                  <a:srgbClr val="FFFFFF"/>
                </a:solidFill>
                <a:latin typeface="Arial Black"/>
                <a:cs typeface="Arial Black"/>
              </a:rPr>
              <a:t>challenges </a:t>
            </a:r>
            <a:r>
              <a:rPr sz="3000" spc="-75" dirty="0">
                <a:solidFill>
                  <a:srgbClr val="FFFFFF"/>
                </a:solidFill>
                <a:latin typeface="Arial Black"/>
                <a:cs typeface="Arial Black"/>
              </a:rPr>
              <a:t>of </a:t>
            </a:r>
            <a:r>
              <a:rPr sz="3000" spc="-65" dirty="0">
                <a:solidFill>
                  <a:srgbClr val="FFFFFF"/>
                </a:solidFill>
                <a:latin typeface="Arial Black"/>
                <a:cs typeface="Arial Black"/>
              </a:rPr>
              <a:t>learning </a:t>
            </a:r>
            <a:r>
              <a:rPr sz="3000" spc="-20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000" spc="-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sustainabili</a:t>
            </a:r>
            <a:r>
              <a:rPr sz="3000" spc="-114" dirty="0">
                <a:solidFill>
                  <a:srgbClr val="FFFFFF"/>
                </a:solidFill>
                <a:latin typeface="Arial Black"/>
                <a:cs typeface="Arial Black"/>
              </a:rPr>
              <a:t>ty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000" spc="-70" dirty="0">
                <a:solidFill>
                  <a:srgbClr val="FFFFFF"/>
                </a:solidFill>
                <a:latin typeface="Arial Black"/>
                <a:cs typeface="Arial Black"/>
              </a:rPr>
              <a:t>halle</a:t>
            </a:r>
            <a:r>
              <a:rPr sz="3000" spc="-8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ges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50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000" spc="-16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000" spc="-1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d.</a:t>
            </a:r>
            <a:endParaRPr sz="3000" dirty="0">
              <a:latin typeface="Arial Black"/>
              <a:cs typeface="Arial Black"/>
            </a:endParaRPr>
          </a:p>
          <a:p>
            <a:pPr marL="483870" marR="5080" indent="-471805">
              <a:lnSpc>
                <a:spcPct val="109400"/>
              </a:lnSpc>
              <a:spcBef>
                <a:spcPts val="1645"/>
              </a:spcBef>
              <a:buAutoNum type="alphaUcParenBoth" startAt="7"/>
              <a:tabLst>
                <a:tab pos="564515" algn="l"/>
              </a:tabLst>
            </a:pPr>
            <a:r>
              <a:rPr lang="en-IN" sz="3000" spc="-1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135" dirty="0">
                <a:solidFill>
                  <a:srgbClr val="FFFFFF"/>
                </a:solidFill>
                <a:latin typeface="Arial Black"/>
                <a:cs typeface="Arial Black"/>
              </a:rPr>
              <a:t>w</a:t>
            </a:r>
            <a:r>
              <a:rPr sz="300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12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000" spc="-10" dirty="0">
                <a:solidFill>
                  <a:srgbClr val="FFFFFF"/>
                </a:solidFill>
                <a:latin typeface="Arial Black"/>
                <a:cs typeface="Arial Black"/>
              </a:rPr>
              <a:t>di</a:t>
            </a:r>
            <a:r>
              <a:rPr sz="3000" spc="-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0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5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0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Arial Black"/>
                <a:cs typeface="Arial Black"/>
              </a:rPr>
              <a:t>best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3000" spc="-3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000" spc="-1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21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000" spc="-114" dirty="0">
                <a:solidFill>
                  <a:srgbClr val="FFFFFF"/>
                </a:solidFill>
                <a:latin typeface="Arial Black"/>
                <a:cs typeface="Arial Black"/>
              </a:rPr>
              <a:t>ti</a:t>
            </a:r>
            <a:r>
              <a:rPr sz="3000" spc="-21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000" spc="-190" dirty="0">
                <a:solidFill>
                  <a:srgbClr val="FFFFFF"/>
                </a:solidFill>
                <a:latin typeface="Arial Black"/>
                <a:cs typeface="Arial Black"/>
              </a:rPr>
              <a:t>es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000" spc="5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Arial Black"/>
                <a:cs typeface="Arial Black"/>
              </a:rPr>
              <a:t>pu</a:t>
            </a:r>
            <a:r>
              <a:rPr sz="3000" spc="-3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40" dirty="0">
                <a:solidFill>
                  <a:srgbClr val="FFFFFF"/>
                </a:solidFill>
                <a:latin typeface="Arial Black"/>
                <a:cs typeface="Arial Black"/>
              </a:rPr>
              <a:t>ti</a:t>
            </a:r>
            <a:r>
              <a:rPr sz="3000" spc="-6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0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5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000" spc="-120" dirty="0">
                <a:solidFill>
                  <a:srgbClr val="FFFFFF"/>
                </a:solidFill>
                <a:latin typeface="Arial Black"/>
                <a:cs typeface="Arial Black"/>
              </a:rPr>
              <a:t>ose  </a:t>
            </a:r>
            <a:r>
              <a:rPr sz="3000" spc="-20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Arial Black"/>
                <a:cs typeface="Arial Black"/>
              </a:rPr>
              <a:t>some</a:t>
            </a:r>
            <a:r>
              <a:rPr sz="30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educationists</a:t>
            </a:r>
            <a:r>
              <a:rPr sz="30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Arial Black"/>
                <a:cs typeface="Arial Black"/>
              </a:rPr>
              <a:t>along</a:t>
            </a:r>
            <a:r>
              <a:rPr sz="30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60" dirty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institutes</a:t>
            </a:r>
            <a:r>
              <a:rPr sz="30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210" dirty="0">
                <a:solidFill>
                  <a:srgbClr val="FFFFFF"/>
                </a:solidFill>
                <a:latin typeface="Arial Black"/>
                <a:cs typeface="Arial Black"/>
              </a:rPr>
              <a:t>as </a:t>
            </a:r>
            <a:r>
              <a:rPr sz="3000" spc="-8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Arial Black"/>
                <a:cs typeface="Arial Black"/>
              </a:rPr>
              <a:t>role </a:t>
            </a:r>
            <a:r>
              <a:rPr sz="3000" spc="-60" dirty="0">
                <a:solidFill>
                  <a:srgbClr val="FFFFFF"/>
                </a:solidFill>
                <a:latin typeface="Arial Black"/>
                <a:cs typeface="Arial Black"/>
              </a:rPr>
              <a:t>models </a:t>
            </a:r>
            <a:r>
              <a:rPr sz="3000" spc="-80" dirty="0">
                <a:solidFill>
                  <a:srgbClr val="FFFFFF"/>
                </a:solidFill>
                <a:latin typeface="Arial Black"/>
                <a:cs typeface="Arial Black"/>
              </a:rPr>
              <a:t>before </a:t>
            </a:r>
            <a:r>
              <a:rPr sz="3000" spc="-45" dirty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sz="3000" spc="-85" dirty="0">
                <a:solidFill>
                  <a:srgbClr val="FFFFFF"/>
                </a:solidFill>
                <a:latin typeface="Arial Black"/>
                <a:cs typeface="Arial Black"/>
              </a:rPr>
              <a:t>educational </a:t>
            </a:r>
            <a:r>
              <a:rPr sz="3000" spc="-75" dirty="0">
                <a:solidFill>
                  <a:srgbClr val="FFFFFF"/>
                </a:solidFill>
                <a:latin typeface="Arial Black"/>
                <a:cs typeface="Arial Black"/>
              </a:rPr>
              <a:t>world </a:t>
            </a:r>
            <a:r>
              <a:rPr sz="3000" spc="-195" dirty="0">
                <a:solidFill>
                  <a:srgbClr val="FFFFFF"/>
                </a:solidFill>
                <a:latin typeface="Arial Black"/>
                <a:cs typeface="Arial Black"/>
              </a:rPr>
              <a:t>is </a:t>
            </a:r>
            <a:r>
              <a:rPr sz="3000" spc="-55" dirty="0">
                <a:solidFill>
                  <a:srgbClr val="FFFFFF"/>
                </a:solidFill>
                <a:latin typeface="Arial Black"/>
                <a:cs typeface="Arial Black"/>
              </a:rPr>
              <a:t>an </a:t>
            </a:r>
            <a:r>
              <a:rPr sz="3000" spc="-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Black"/>
                <a:cs typeface="Arial Black"/>
              </a:rPr>
              <a:t>impo</a:t>
            </a:r>
            <a:r>
              <a:rPr sz="3000" spc="2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000" spc="-60" dirty="0">
                <a:solidFill>
                  <a:srgbClr val="FFFFFF"/>
                </a:solidFill>
                <a:latin typeface="Arial Black"/>
                <a:cs typeface="Arial Black"/>
              </a:rPr>
              <a:t>tant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9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3000" spc="-18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35" dirty="0">
                <a:solidFill>
                  <a:srgbClr val="FFFFFF"/>
                </a:solidFill>
                <a:latin typeface="Arial Black"/>
                <a:cs typeface="Arial Black"/>
              </a:rPr>
              <a:t>ep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6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 Black"/>
                <a:cs typeface="Arial Black"/>
              </a:rPr>
              <a:t>boost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sz="3000" spc="-7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000" spc="-100" dirty="0">
                <a:solidFill>
                  <a:srgbClr val="FFFFFF"/>
                </a:solidFill>
                <a:latin typeface="Arial Black"/>
                <a:cs typeface="Arial Black"/>
              </a:rPr>
              <a:t>er</a:t>
            </a:r>
            <a:r>
              <a:rPr sz="30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3000" spc="-204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00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00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000" spc="-10" dirty="0">
                <a:solidFill>
                  <a:srgbClr val="FFFFFF"/>
                </a:solidFill>
                <a:latin typeface="Arial Black"/>
                <a:cs typeface="Arial Black"/>
              </a:rPr>
              <a:t>nin</a:t>
            </a:r>
            <a:r>
              <a:rPr sz="3000" spc="-95" dirty="0">
                <a:solidFill>
                  <a:srgbClr val="FFFFFF"/>
                </a:solidFill>
                <a:latin typeface="Arial Black"/>
                <a:cs typeface="Arial Black"/>
              </a:rPr>
              <a:t>g.</a:t>
            </a:r>
            <a:endParaRPr sz="300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0212" y="5188110"/>
            <a:ext cx="259715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b="1" spc="260" dirty="0">
                <a:solidFill>
                  <a:srgbClr val="FFFFFF"/>
                </a:solidFill>
                <a:latin typeface="Tahoma"/>
                <a:cs typeface="Tahoma"/>
              </a:rPr>
              <a:t>WHY</a:t>
            </a:r>
            <a:r>
              <a:rPr sz="37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750" b="1" spc="-6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endParaRPr sz="375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0213" y="5613201"/>
            <a:ext cx="476885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b="1" spc="3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750" b="1" spc="330" dirty="0">
                <a:solidFill>
                  <a:srgbClr val="FFFFFF"/>
                </a:solidFill>
                <a:latin typeface="Tahoma"/>
                <a:cs typeface="Tahoma"/>
              </a:rPr>
              <a:t>ONC</a:t>
            </a:r>
            <a:r>
              <a:rPr sz="5750" b="1" spc="3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750" b="1" spc="3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750" b="1" spc="43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5750" b="1" spc="3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750" b="1" spc="17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57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72495" y="0"/>
            <a:ext cx="8816975" cy="11308715"/>
          </a:xfrm>
          <a:custGeom>
            <a:avLst/>
            <a:gdLst/>
            <a:ahLst/>
            <a:cxnLst/>
            <a:rect l="l" t="t" r="r" b="b"/>
            <a:pathLst>
              <a:path w="8816975" h="11308715">
                <a:moveTo>
                  <a:pt x="8816485" y="0"/>
                </a:moveTo>
                <a:lnTo>
                  <a:pt x="0" y="0"/>
                </a:lnTo>
                <a:lnTo>
                  <a:pt x="0" y="11308556"/>
                </a:lnTo>
                <a:lnTo>
                  <a:pt x="8816485" y="11308556"/>
                </a:lnTo>
                <a:lnTo>
                  <a:pt x="8816485" y="0"/>
                </a:lnTo>
                <a:close/>
              </a:path>
            </a:pathLst>
          </a:custGeom>
          <a:solidFill>
            <a:srgbClr val="E02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72495" y="320675"/>
            <a:ext cx="8816975" cy="10188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3870" marR="528320" indent="-471805">
              <a:lnSpc>
                <a:spcPct val="109400"/>
              </a:lnSpc>
              <a:spcBef>
                <a:spcPts val="95"/>
              </a:spcBef>
              <a:buClr>
                <a:srgbClr val="FFFFFF"/>
              </a:buClr>
              <a:buFont typeface="Arial Black"/>
              <a:buAutoNum type="alphaUcParenBoth"/>
              <a:tabLst>
                <a:tab pos="539750" algn="l"/>
              </a:tabLst>
            </a:pPr>
            <a:r>
              <a:rPr sz="3200" dirty="0"/>
              <a:t>	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Best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21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ti</a:t>
            </a:r>
            <a:r>
              <a:rPr sz="3200" spc="-210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90" dirty="0">
                <a:solidFill>
                  <a:srgbClr val="FFFFFF"/>
                </a:solidFill>
                <a:latin typeface="Arial Black"/>
                <a:cs typeface="Arial Black"/>
              </a:rPr>
              <a:t>es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sha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ed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all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e 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sa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domain.</a:t>
            </a:r>
            <a:endParaRPr sz="3200" dirty="0">
              <a:latin typeface="Arial Black"/>
              <a:cs typeface="Arial Black"/>
            </a:endParaRPr>
          </a:p>
          <a:p>
            <a:pPr marL="483870" marR="216535" indent="-471805">
              <a:lnSpc>
                <a:spcPct val="109400"/>
              </a:lnSpc>
              <a:spcBef>
                <a:spcPts val="1645"/>
              </a:spcBef>
              <a:buAutoNum type="alphaUcParenBoth"/>
              <a:tabLst>
                <a:tab pos="547370" algn="l"/>
              </a:tabLst>
            </a:pP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Best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Technologies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available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education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to </a:t>
            </a:r>
            <a:r>
              <a:rPr sz="3200" spc="-8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sz="32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showcased.</a:t>
            </a:r>
            <a:endParaRPr sz="3200" dirty="0">
              <a:latin typeface="Arial Black"/>
              <a:cs typeface="Arial Black"/>
            </a:endParaRPr>
          </a:p>
          <a:p>
            <a:pPr marL="483870" marR="5080" indent="-471805">
              <a:lnSpc>
                <a:spcPct val="109400"/>
              </a:lnSpc>
              <a:spcBef>
                <a:spcPts val="1650"/>
              </a:spcBef>
              <a:buClr>
                <a:srgbClr val="FFFFFF"/>
              </a:buClr>
              <a:buFont typeface="Arial Black"/>
              <a:buAutoNum type="alphaUcParenBoth"/>
              <a:tabLst>
                <a:tab pos="536575" algn="l"/>
              </a:tabLst>
            </a:pPr>
            <a:r>
              <a:rPr sz="3200" dirty="0"/>
              <a:t>	</a:t>
            </a:r>
            <a:r>
              <a:rPr sz="3200" spc="-135" dirty="0">
                <a:solidFill>
                  <a:srgbClr val="FFFFFF"/>
                </a:solidFill>
                <a:latin typeface="Arial Black"/>
                <a:cs typeface="Arial Black"/>
              </a:rPr>
              <a:t>St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35" dirty="0">
                <a:solidFill>
                  <a:srgbClr val="FFFFFF"/>
                </a:solidFill>
                <a:latin typeface="Arial Black"/>
                <a:cs typeface="Arial Black"/>
              </a:rPr>
              <a:t>at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egic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ti</a:t>
            </a:r>
            <a:r>
              <a:rPr sz="3200" spc="-12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-ups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1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80" dirty="0">
                <a:solidFill>
                  <a:srgbClr val="FFFFFF"/>
                </a:solidFill>
                <a:latin typeface="Arial Black"/>
                <a:cs typeface="Arial Black"/>
              </a:rPr>
              <a:t>institu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180" dirty="0">
                <a:solidFill>
                  <a:srgbClr val="FFFFFF"/>
                </a:solidFill>
                <a:latin typeface="Arial Black"/>
                <a:cs typeface="Arial Black"/>
              </a:rPr>
              <a:t>es,  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organizations,</a:t>
            </a:r>
            <a:r>
              <a:rPr sz="3200" spc="-1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tech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companies,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30" dirty="0">
                <a:solidFill>
                  <a:srgbClr val="FFFFFF"/>
                </a:solidFill>
                <a:latin typeface="Arial Black"/>
                <a:cs typeface="Arial Black"/>
              </a:rPr>
              <a:t>investors</a:t>
            </a:r>
            <a:r>
              <a:rPr sz="3200" spc="-1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sz="3200" spc="-8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ent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ep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eu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26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ol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v</a:t>
            </a:r>
            <a:r>
              <a:rPr sz="3200" spc="-190" dirty="0">
                <a:solidFill>
                  <a:srgbClr val="FFFFFF"/>
                </a:solidFill>
                <a:latin typeface="Arial Black"/>
                <a:cs typeface="Arial Black"/>
              </a:rPr>
              <a:t>e.</a:t>
            </a:r>
            <a:endParaRPr sz="3200" dirty="0">
              <a:latin typeface="Arial Black"/>
              <a:cs typeface="Arial Black"/>
            </a:endParaRPr>
          </a:p>
          <a:p>
            <a:pPr marL="483870" marR="111125" indent="-471805">
              <a:lnSpc>
                <a:spcPct val="109400"/>
              </a:lnSpc>
              <a:spcBef>
                <a:spcPts val="1650"/>
              </a:spcBef>
              <a:buAutoNum type="alphaUcParenBoth"/>
              <a:tabLst>
                <a:tab pos="572770" algn="l"/>
              </a:tabLst>
            </a:pPr>
            <a:r>
              <a:rPr sz="3200" spc="2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3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gi</a:t>
            </a:r>
            <a:r>
              <a:rPr sz="320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futu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60" dirty="0">
                <a:solidFill>
                  <a:srgbClr val="FFFFFF"/>
                </a:solidFill>
                <a:latin typeface="Arial Black"/>
                <a:cs typeface="Arial Black"/>
              </a:rPr>
              <a:t>istic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3200" spc="-204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nin</a:t>
            </a:r>
            <a:r>
              <a:rPr sz="32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00" dirty="0">
                <a:solidFill>
                  <a:srgbClr val="FFFFFF"/>
                </a:solidFill>
                <a:latin typeface="Arial Black"/>
                <a:cs typeface="Arial Black"/>
              </a:rPr>
              <a:t>epts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be  </a:t>
            </a:r>
            <a:r>
              <a:rPr sz="3200" spc="-15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esen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ed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a </a:t>
            </a:r>
            <a:r>
              <a:rPr sz="3200" spc="-20" dirty="0">
                <a:solidFill>
                  <a:srgbClr val="FFFFFF"/>
                </a:solidFill>
                <a:latin typeface="Arial Black"/>
                <a:cs typeface="Arial Black"/>
              </a:rPr>
              <a:t>glo</a:t>
            </a:r>
            <a:r>
              <a:rPr sz="3200" spc="-35" dirty="0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sz="3200" spc="-145" dirty="0">
                <a:solidFill>
                  <a:srgbClr val="FFFFFF"/>
                </a:solidFill>
                <a:latin typeface="Arial Black"/>
                <a:cs typeface="Arial Black"/>
              </a:rPr>
              <a:t>al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audien</a:t>
            </a:r>
            <a:r>
              <a:rPr sz="32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190" dirty="0">
                <a:solidFill>
                  <a:srgbClr val="FFFFFF"/>
                </a:solidFill>
                <a:latin typeface="Arial Black"/>
                <a:cs typeface="Arial Black"/>
              </a:rPr>
              <a:t>e.</a:t>
            </a:r>
            <a:endParaRPr lang="en-IN" sz="3200" spc="-190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marL="483870" marR="111125" indent="-471805">
              <a:lnSpc>
                <a:spcPct val="109400"/>
              </a:lnSpc>
              <a:spcBef>
                <a:spcPts val="1650"/>
              </a:spcBef>
              <a:buAutoNum type="alphaUcParenBoth"/>
              <a:tabLst>
                <a:tab pos="572770" algn="l"/>
              </a:tabLst>
            </a:pPr>
            <a:r>
              <a:rPr lang="en-IN" sz="3200" spc="-190" dirty="0">
                <a:solidFill>
                  <a:srgbClr val="FFFFFF"/>
                </a:solidFill>
                <a:latin typeface="Arial Black"/>
                <a:cs typeface="Arial Black"/>
              </a:rPr>
              <a:t> Application, employability &amp; innovation oriented education explored.</a:t>
            </a:r>
            <a:endParaRPr sz="3200" dirty="0">
              <a:latin typeface="Arial Black"/>
              <a:cs typeface="Arial Black"/>
            </a:endParaRPr>
          </a:p>
          <a:p>
            <a:pPr marL="483870" marR="304800" indent="-471805">
              <a:lnSpc>
                <a:spcPct val="109400"/>
              </a:lnSpc>
              <a:spcBef>
                <a:spcPts val="1650"/>
              </a:spcBef>
              <a:buClr>
                <a:srgbClr val="FFFFFF"/>
              </a:buClr>
              <a:buFont typeface="Arial Black"/>
              <a:buAutoNum type="alphaUcParenBoth"/>
              <a:tabLst>
                <a:tab pos="520065" algn="l"/>
              </a:tabLst>
            </a:pPr>
            <a:r>
              <a:rPr sz="3200" dirty="0"/>
              <a:t>	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Best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70" dirty="0">
                <a:solidFill>
                  <a:srgbClr val="FFFFFF"/>
                </a:solidFill>
                <a:latin typeface="Arial Black"/>
                <a:cs typeface="Arial Black"/>
              </a:rPr>
              <a:t>ati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g,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sz="3200" spc="-95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50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-24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3200" spc="-5" dirty="0">
                <a:solidFill>
                  <a:srgbClr val="FFFFFF"/>
                </a:solidFill>
                <a:latin typeface="Arial Black"/>
                <a:cs typeface="Arial Black"/>
              </a:rPr>
              <a:t>hma</a:t>
            </a:r>
            <a:r>
              <a:rPr sz="3200" spc="-2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3200" spc="-135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3200" spc="-3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3200" spc="-5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3200" spc="7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Arial Black"/>
                <a:cs typeface="Arial Black"/>
              </a:rPr>
              <a:t>of  </a:t>
            </a:r>
            <a:r>
              <a:rPr sz="3200" spc="-140" dirty="0">
                <a:solidFill>
                  <a:srgbClr val="FFFFFF"/>
                </a:solidFill>
                <a:latin typeface="Arial Black"/>
                <a:cs typeface="Arial Black"/>
              </a:rPr>
              <a:t>schools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14" dirty="0">
                <a:solidFill>
                  <a:srgbClr val="FFFFFF"/>
                </a:solidFill>
                <a:latin typeface="Arial Black"/>
                <a:cs typeface="Arial Black"/>
              </a:rPr>
              <a:t>universities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32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30" dirty="0">
                <a:solidFill>
                  <a:srgbClr val="FFFFFF"/>
                </a:solidFill>
                <a:latin typeface="Arial Black"/>
                <a:cs typeface="Arial Black"/>
              </a:rPr>
              <a:t>evolve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20" dirty="0">
                <a:solidFill>
                  <a:srgbClr val="FFFFFF"/>
                </a:solidFill>
                <a:latin typeface="Arial Black"/>
                <a:cs typeface="Arial Black"/>
              </a:rPr>
              <a:t>specifically </a:t>
            </a:r>
            <a:r>
              <a:rPr sz="3200" spc="-8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65" dirty="0">
                <a:solidFill>
                  <a:srgbClr val="FFFFFF"/>
                </a:solidFill>
                <a:latin typeface="Arial Black"/>
                <a:cs typeface="Arial Black"/>
              </a:rPr>
              <a:t>Afro-Asian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Arial Black"/>
                <a:cs typeface="Arial Black"/>
              </a:rPr>
              <a:t>world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Arial Black"/>
                <a:cs typeface="Arial Black"/>
              </a:rPr>
              <a:t>developing</a:t>
            </a:r>
            <a:r>
              <a:rPr sz="32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200" spc="-105" dirty="0">
                <a:solidFill>
                  <a:srgbClr val="FFFFFF"/>
                </a:solidFill>
                <a:latin typeface="Arial Black"/>
                <a:cs typeface="Arial Black"/>
              </a:rPr>
              <a:t>world.</a:t>
            </a:r>
            <a:endParaRPr sz="320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3952" y="1869850"/>
            <a:ext cx="447167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50" spc="360" dirty="0">
                <a:solidFill>
                  <a:srgbClr val="E02F2C"/>
                </a:solidFill>
              </a:rPr>
              <a:t>O</a:t>
            </a:r>
            <a:r>
              <a:rPr sz="5750" spc="280" dirty="0">
                <a:solidFill>
                  <a:srgbClr val="E02F2C"/>
                </a:solidFill>
              </a:rPr>
              <a:t>U</a:t>
            </a:r>
            <a:r>
              <a:rPr sz="5750" spc="70" dirty="0">
                <a:solidFill>
                  <a:srgbClr val="E02F2C"/>
                </a:solidFill>
              </a:rPr>
              <a:t>T</a:t>
            </a:r>
            <a:r>
              <a:rPr sz="5750" spc="315" dirty="0">
                <a:solidFill>
                  <a:srgbClr val="E02F2C"/>
                </a:solidFill>
              </a:rPr>
              <a:t>C</a:t>
            </a:r>
            <a:r>
              <a:rPr sz="5750" spc="295" dirty="0">
                <a:solidFill>
                  <a:srgbClr val="E02F2C"/>
                </a:solidFill>
              </a:rPr>
              <a:t>OMES</a:t>
            </a:r>
            <a:endParaRPr sz="5750"/>
          </a:p>
        </p:txBody>
      </p:sp>
      <p:sp>
        <p:nvSpPr>
          <p:cNvPr id="5" name="object 5"/>
          <p:cNvSpPr txBox="1"/>
          <p:nvPr/>
        </p:nvSpPr>
        <p:spPr>
          <a:xfrm>
            <a:off x="3541390" y="2625227"/>
            <a:ext cx="527431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b="1" spc="260" dirty="0">
                <a:solidFill>
                  <a:srgbClr val="E02F2C"/>
                </a:solidFill>
                <a:latin typeface="Tahoma"/>
                <a:cs typeface="Tahoma"/>
              </a:rPr>
              <a:t>OF</a:t>
            </a:r>
            <a:r>
              <a:rPr sz="3750" b="1" spc="-40" dirty="0">
                <a:solidFill>
                  <a:srgbClr val="E02F2C"/>
                </a:solidFill>
                <a:latin typeface="Tahoma"/>
                <a:cs typeface="Tahoma"/>
              </a:rPr>
              <a:t> </a:t>
            </a:r>
            <a:r>
              <a:rPr sz="3750" b="1" spc="-60" dirty="0">
                <a:solidFill>
                  <a:srgbClr val="E02F2C"/>
                </a:solidFill>
                <a:latin typeface="Tahoma"/>
                <a:cs typeface="Tahoma"/>
              </a:rPr>
              <a:t>THIS</a:t>
            </a:r>
            <a:r>
              <a:rPr sz="3750" b="1" spc="-35" dirty="0">
                <a:solidFill>
                  <a:srgbClr val="E02F2C"/>
                </a:solidFill>
                <a:latin typeface="Tahoma"/>
                <a:cs typeface="Tahoma"/>
              </a:rPr>
              <a:t> </a:t>
            </a:r>
            <a:r>
              <a:rPr sz="3750" b="1" spc="215" dirty="0">
                <a:solidFill>
                  <a:srgbClr val="E02F2C"/>
                </a:solidFill>
                <a:latin typeface="Tahoma"/>
                <a:cs typeface="Tahoma"/>
              </a:rPr>
              <a:t>CONCLAVE?</a:t>
            </a:r>
            <a:endParaRPr sz="3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291" y="8098948"/>
            <a:ext cx="2027675" cy="44457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7005022"/>
            <a:ext cx="20104100" cy="628650"/>
          </a:xfrm>
          <a:custGeom>
            <a:avLst/>
            <a:gdLst/>
            <a:ahLst/>
            <a:cxnLst/>
            <a:rect l="l" t="t" r="r" b="b"/>
            <a:pathLst>
              <a:path w="20104100" h="628650">
                <a:moveTo>
                  <a:pt x="20104099" y="0"/>
                </a:moveTo>
                <a:lnTo>
                  <a:pt x="0" y="0"/>
                </a:lnTo>
                <a:lnTo>
                  <a:pt x="0" y="628253"/>
                </a:lnTo>
                <a:lnTo>
                  <a:pt x="20104099" y="628253"/>
                </a:lnTo>
                <a:lnTo>
                  <a:pt x="201040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931726"/>
            <a:ext cx="20104100" cy="10795"/>
          </a:xfrm>
          <a:custGeom>
            <a:avLst/>
            <a:gdLst/>
            <a:ahLst/>
            <a:cxnLst/>
            <a:rect l="l" t="t" r="r" b="b"/>
            <a:pathLst>
              <a:path w="20104100" h="10795">
                <a:moveTo>
                  <a:pt x="0" y="0"/>
                </a:moveTo>
                <a:lnTo>
                  <a:pt x="0" y="10470"/>
                </a:lnTo>
                <a:lnTo>
                  <a:pt x="20104099" y="10470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7663106"/>
            <a:ext cx="20104100" cy="1406525"/>
            <a:chOff x="0" y="7663106"/>
            <a:chExt cx="20104100" cy="1406525"/>
          </a:xfrm>
        </p:grpSpPr>
        <p:sp>
          <p:nvSpPr>
            <p:cNvPr id="6" name="object 6"/>
            <p:cNvSpPr/>
            <p:nvPr/>
          </p:nvSpPr>
          <p:spPr>
            <a:xfrm>
              <a:off x="0" y="7706571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7804" y="7663106"/>
              <a:ext cx="3137537" cy="140626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0" y="2177944"/>
            <a:ext cx="20104100" cy="628650"/>
          </a:xfrm>
          <a:custGeom>
            <a:avLst/>
            <a:gdLst/>
            <a:ahLst/>
            <a:cxnLst/>
            <a:rect l="l" t="t" r="r" b="b"/>
            <a:pathLst>
              <a:path w="20104100" h="628650">
                <a:moveTo>
                  <a:pt x="20104099" y="0"/>
                </a:moveTo>
                <a:lnTo>
                  <a:pt x="0" y="0"/>
                </a:lnTo>
                <a:lnTo>
                  <a:pt x="0" y="628253"/>
                </a:lnTo>
                <a:lnTo>
                  <a:pt x="20104099" y="628253"/>
                </a:lnTo>
                <a:lnTo>
                  <a:pt x="201040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893491"/>
            <a:ext cx="20104100" cy="628650"/>
          </a:xfrm>
          <a:custGeom>
            <a:avLst/>
            <a:gdLst/>
            <a:ahLst/>
            <a:cxnLst/>
            <a:rect l="l" t="t" r="r" b="b"/>
            <a:pathLst>
              <a:path w="20104100" h="628650">
                <a:moveTo>
                  <a:pt x="20104099" y="0"/>
                </a:moveTo>
                <a:lnTo>
                  <a:pt x="0" y="0"/>
                </a:lnTo>
                <a:lnTo>
                  <a:pt x="0" y="628253"/>
                </a:lnTo>
                <a:lnTo>
                  <a:pt x="20104099" y="628253"/>
                </a:lnTo>
                <a:lnTo>
                  <a:pt x="201040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80332" y="1119876"/>
            <a:ext cx="10919460" cy="81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50" spc="180" dirty="0">
                <a:solidFill>
                  <a:srgbClr val="E02F2C"/>
                </a:solidFill>
              </a:rPr>
              <a:t>PARTNERS</a:t>
            </a:r>
            <a:r>
              <a:rPr sz="5150" spc="-20" dirty="0">
                <a:solidFill>
                  <a:srgbClr val="E02F2C"/>
                </a:solidFill>
              </a:rPr>
              <a:t> </a:t>
            </a:r>
            <a:r>
              <a:rPr sz="5150" spc="-280" dirty="0">
                <a:solidFill>
                  <a:srgbClr val="E02F2C"/>
                </a:solidFill>
              </a:rPr>
              <a:t>IN</a:t>
            </a:r>
            <a:r>
              <a:rPr sz="5150" spc="-20" dirty="0">
                <a:solidFill>
                  <a:srgbClr val="E02F2C"/>
                </a:solidFill>
              </a:rPr>
              <a:t> </a:t>
            </a:r>
            <a:r>
              <a:rPr sz="5150" spc="-85" dirty="0">
                <a:solidFill>
                  <a:srgbClr val="E02F2C"/>
                </a:solidFill>
              </a:rPr>
              <a:t>THIS</a:t>
            </a:r>
            <a:r>
              <a:rPr sz="5150" spc="-20" dirty="0">
                <a:solidFill>
                  <a:srgbClr val="E02F2C"/>
                </a:solidFill>
              </a:rPr>
              <a:t> </a:t>
            </a:r>
            <a:r>
              <a:rPr sz="5150" spc="285" dirty="0">
                <a:solidFill>
                  <a:srgbClr val="E02F2C"/>
                </a:solidFill>
              </a:rPr>
              <a:t>CONCLAVE?</a:t>
            </a:r>
            <a:endParaRPr sz="5150"/>
          </a:p>
        </p:txBody>
      </p:sp>
      <p:grpSp>
        <p:nvGrpSpPr>
          <p:cNvPr id="11" name="object 11"/>
          <p:cNvGrpSpPr/>
          <p:nvPr/>
        </p:nvGrpSpPr>
        <p:grpSpPr>
          <a:xfrm>
            <a:off x="6680425" y="3032200"/>
            <a:ext cx="2211986" cy="820419"/>
            <a:chOff x="7526525" y="3032200"/>
            <a:chExt cx="1365885" cy="820419"/>
          </a:xfrm>
        </p:grpSpPr>
        <p:sp>
          <p:nvSpPr>
            <p:cNvPr id="12" name="object 12"/>
            <p:cNvSpPr/>
            <p:nvPr/>
          </p:nvSpPr>
          <p:spPr>
            <a:xfrm>
              <a:off x="8415168" y="3497747"/>
              <a:ext cx="476884" cy="354965"/>
            </a:xfrm>
            <a:custGeom>
              <a:avLst/>
              <a:gdLst/>
              <a:ahLst/>
              <a:cxnLst/>
              <a:rect l="l" t="t" r="r" b="b"/>
              <a:pathLst>
                <a:path w="476884" h="354964">
                  <a:moveTo>
                    <a:pt x="476770" y="0"/>
                  </a:moveTo>
                  <a:lnTo>
                    <a:pt x="428330" y="5576"/>
                  </a:lnTo>
                  <a:lnTo>
                    <a:pt x="388392" y="15871"/>
                  </a:lnTo>
                  <a:lnTo>
                    <a:pt x="350852" y="32384"/>
                  </a:lnTo>
                  <a:lnTo>
                    <a:pt x="318257" y="55694"/>
                  </a:lnTo>
                  <a:lnTo>
                    <a:pt x="285758" y="92486"/>
                  </a:lnTo>
                  <a:lnTo>
                    <a:pt x="250868" y="138213"/>
                  </a:lnTo>
                  <a:lnTo>
                    <a:pt x="204578" y="206167"/>
                  </a:lnTo>
                  <a:lnTo>
                    <a:pt x="194371" y="220757"/>
                  </a:lnTo>
                  <a:lnTo>
                    <a:pt x="165821" y="255421"/>
                  </a:lnTo>
                  <a:lnTo>
                    <a:pt x="133365" y="285182"/>
                  </a:lnTo>
                  <a:lnTo>
                    <a:pt x="96946" y="309945"/>
                  </a:lnTo>
                  <a:lnTo>
                    <a:pt x="56511" y="329613"/>
                  </a:lnTo>
                  <a:lnTo>
                    <a:pt x="4994" y="348240"/>
                  </a:lnTo>
                  <a:lnTo>
                    <a:pt x="1937" y="348607"/>
                  </a:lnTo>
                  <a:lnTo>
                    <a:pt x="0" y="351141"/>
                  </a:lnTo>
                  <a:lnTo>
                    <a:pt x="2335" y="354177"/>
                  </a:lnTo>
                  <a:lnTo>
                    <a:pt x="30310" y="354370"/>
                  </a:lnTo>
                  <a:lnTo>
                    <a:pt x="37674" y="354240"/>
                  </a:lnTo>
                  <a:lnTo>
                    <a:pt x="88614" y="348462"/>
                  </a:lnTo>
                  <a:lnTo>
                    <a:pt x="152071" y="330291"/>
                  </a:lnTo>
                  <a:lnTo>
                    <a:pt x="197000" y="311938"/>
                  </a:lnTo>
                  <a:lnTo>
                    <a:pt x="239905" y="289265"/>
                  </a:lnTo>
                  <a:lnTo>
                    <a:pt x="280619" y="261939"/>
                  </a:lnTo>
                  <a:lnTo>
                    <a:pt x="336943" y="213553"/>
                  </a:lnTo>
                  <a:lnTo>
                    <a:pt x="384668" y="156686"/>
                  </a:lnTo>
                  <a:lnTo>
                    <a:pt x="417012" y="106636"/>
                  </a:lnTo>
                  <a:lnTo>
                    <a:pt x="453432" y="42443"/>
                  </a:lnTo>
                  <a:lnTo>
                    <a:pt x="460491" y="30128"/>
                  </a:lnTo>
                  <a:lnTo>
                    <a:pt x="468158" y="18196"/>
                  </a:lnTo>
                  <a:lnTo>
                    <a:pt x="476770" y="6858"/>
                  </a:lnTo>
                  <a:lnTo>
                    <a:pt x="476770" y="0"/>
                  </a:lnTo>
                  <a:close/>
                </a:path>
              </a:pathLst>
            </a:custGeom>
            <a:solidFill>
              <a:srgbClr val="FF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89623" y="3032200"/>
              <a:ext cx="643255" cy="816610"/>
            </a:xfrm>
            <a:custGeom>
              <a:avLst/>
              <a:gdLst/>
              <a:ahLst/>
              <a:cxnLst/>
              <a:rect l="l" t="t" r="r" b="b"/>
              <a:pathLst>
                <a:path w="643254" h="816610">
                  <a:moveTo>
                    <a:pt x="638326" y="0"/>
                  </a:moveTo>
                  <a:lnTo>
                    <a:pt x="636284" y="1602"/>
                  </a:lnTo>
                  <a:lnTo>
                    <a:pt x="634252" y="2565"/>
                  </a:lnTo>
                  <a:lnTo>
                    <a:pt x="605499" y="19611"/>
                  </a:lnTo>
                  <a:lnTo>
                    <a:pt x="553786" y="57086"/>
                  </a:lnTo>
                  <a:lnTo>
                    <a:pt x="507818" y="100624"/>
                  </a:lnTo>
                  <a:lnTo>
                    <a:pt x="473448" y="151363"/>
                  </a:lnTo>
                  <a:lnTo>
                    <a:pt x="455159" y="200318"/>
                  </a:lnTo>
                  <a:lnTo>
                    <a:pt x="447059" y="241542"/>
                  </a:lnTo>
                  <a:lnTo>
                    <a:pt x="442490" y="290158"/>
                  </a:lnTo>
                  <a:lnTo>
                    <a:pt x="439053" y="345558"/>
                  </a:lnTo>
                  <a:lnTo>
                    <a:pt x="434030" y="510478"/>
                  </a:lnTo>
                  <a:lnTo>
                    <a:pt x="432510" y="556202"/>
                  </a:lnTo>
                  <a:lnTo>
                    <a:pt x="432078" y="575554"/>
                  </a:lnTo>
                  <a:lnTo>
                    <a:pt x="431623" y="614278"/>
                  </a:lnTo>
                  <a:lnTo>
                    <a:pt x="430709" y="633624"/>
                  </a:lnTo>
                  <a:lnTo>
                    <a:pt x="424854" y="679967"/>
                  </a:lnTo>
                  <a:lnTo>
                    <a:pt x="408009" y="725602"/>
                  </a:lnTo>
                  <a:lnTo>
                    <a:pt x="363710" y="766214"/>
                  </a:lnTo>
                  <a:lnTo>
                    <a:pt x="311937" y="775415"/>
                  </a:lnTo>
                  <a:lnTo>
                    <a:pt x="293576" y="772434"/>
                  </a:lnTo>
                  <a:lnTo>
                    <a:pt x="246936" y="742398"/>
                  </a:lnTo>
                  <a:lnTo>
                    <a:pt x="221124" y="695706"/>
                  </a:lnTo>
                  <a:lnTo>
                    <a:pt x="212545" y="648273"/>
                  </a:lnTo>
                  <a:lnTo>
                    <a:pt x="210177" y="589563"/>
                  </a:lnTo>
                  <a:lnTo>
                    <a:pt x="205082" y="423613"/>
                  </a:lnTo>
                  <a:lnTo>
                    <a:pt x="202476" y="347591"/>
                  </a:lnTo>
                  <a:lnTo>
                    <a:pt x="199305" y="286852"/>
                  </a:lnTo>
                  <a:lnTo>
                    <a:pt x="194541" y="241604"/>
                  </a:lnTo>
                  <a:lnTo>
                    <a:pt x="183093" y="186654"/>
                  </a:lnTo>
                  <a:lnTo>
                    <a:pt x="155103" y="127762"/>
                  </a:lnTo>
                  <a:lnTo>
                    <a:pt x="106971" y="72995"/>
                  </a:lnTo>
                  <a:lnTo>
                    <a:pt x="76947" y="47476"/>
                  </a:lnTo>
                  <a:lnTo>
                    <a:pt x="44792" y="24684"/>
                  </a:lnTo>
                  <a:lnTo>
                    <a:pt x="10627" y="4471"/>
                  </a:lnTo>
                  <a:lnTo>
                    <a:pt x="712" y="848"/>
                  </a:lnTo>
                  <a:lnTo>
                    <a:pt x="0" y="4858"/>
                  </a:lnTo>
                  <a:lnTo>
                    <a:pt x="303" y="8230"/>
                  </a:lnTo>
                  <a:lnTo>
                    <a:pt x="4565" y="30449"/>
                  </a:lnTo>
                  <a:lnTo>
                    <a:pt x="11753" y="71990"/>
                  </a:lnTo>
                  <a:lnTo>
                    <a:pt x="17279" y="113733"/>
                  </a:lnTo>
                  <a:lnTo>
                    <a:pt x="21489" y="155631"/>
                  </a:lnTo>
                  <a:lnTo>
                    <a:pt x="24732" y="197637"/>
                  </a:lnTo>
                  <a:lnTo>
                    <a:pt x="27997" y="256496"/>
                  </a:lnTo>
                  <a:lnTo>
                    <a:pt x="31104" y="343820"/>
                  </a:lnTo>
                  <a:lnTo>
                    <a:pt x="32281" y="372230"/>
                  </a:lnTo>
                  <a:lnTo>
                    <a:pt x="35695" y="429013"/>
                  </a:lnTo>
                  <a:lnTo>
                    <a:pt x="41339" y="481773"/>
                  </a:lnTo>
                  <a:lnTo>
                    <a:pt x="51066" y="533920"/>
                  </a:lnTo>
                  <a:lnTo>
                    <a:pt x="65504" y="584361"/>
                  </a:lnTo>
                  <a:lnTo>
                    <a:pt x="84624" y="632652"/>
                  </a:lnTo>
                  <a:lnTo>
                    <a:pt x="108532" y="678745"/>
                  </a:lnTo>
                  <a:lnTo>
                    <a:pt x="137336" y="722595"/>
                  </a:lnTo>
                  <a:lnTo>
                    <a:pt x="164958" y="754863"/>
                  </a:lnTo>
                  <a:lnTo>
                    <a:pt x="198329" y="781012"/>
                  </a:lnTo>
                  <a:lnTo>
                    <a:pt x="238674" y="801003"/>
                  </a:lnTo>
                  <a:lnTo>
                    <a:pt x="280496" y="812754"/>
                  </a:lnTo>
                  <a:lnTo>
                    <a:pt x="323806" y="816020"/>
                  </a:lnTo>
                  <a:lnTo>
                    <a:pt x="368617" y="810561"/>
                  </a:lnTo>
                  <a:lnTo>
                    <a:pt x="406678" y="799085"/>
                  </a:lnTo>
                  <a:lnTo>
                    <a:pt x="441168" y="781849"/>
                  </a:lnTo>
                  <a:lnTo>
                    <a:pt x="471965" y="758682"/>
                  </a:lnTo>
                  <a:lnTo>
                    <a:pt x="498948" y="729412"/>
                  </a:lnTo>
                  <a:lnTo>
                    <a:pt x="530787" y="683187"/>
                  </a:lnTo>
                  <a:lnTo>
                    <a:pt x="556945" y="634303"/>
                  </a:lnTo>
                  <a:lnTo>
                    <a:pt x="577508" y="582803"/>
                  </a:lnTo>
                  <a:lnTo>
                    <a:pt x="592568" y="528727"/>
                  </a:lnTo>
                  <a:lnTo>
                    <a:pt x="600023" y="486592"/>
                  </a:lnTo>
                  <a:lnTo>
                    <a:pt x="605154" y="444112"/>
                  </a:lnTo>
                  <a:lnTo>
                    <a:pt x="610227" y="385048"/>
                  </a:lnTo>
                  <a:lnTo>
                    <a:pt x="612913" y="325843"/>
                  </a:lnTo>
                  <a:lnTo>
                    <a:pt x="616369" y="214191"/>
                  </a:lnTo>
                  <a:lnTo>
                    <a:pt x="618054" y="191638"/>
                  </a:lnTo>
                  <a:lnTo>
                    <a:pt x="621591" y="157385"/>
                  </a:lnTo>
                  <a:lnTo>
                    <a:pt x="624715" y="117764"/>
                  </a:lnTo>
                  <a:lnTo>
                    <a:pt x="627949" y="89718"/>
                  </a:lnTo>
                  <a:lnTo>
                    <a:pt x="632148" y="61803"/>
                  </a:lnTo>
                  <a:lnTo>
                    <a:pt x="642964" y="3015"/>
                  </a:lnTo>
                  <a:lnTo>
                    <a:pt x="638326" y="0"/>
                  </a:lnTo>
                  <a:close/>
                </a:path>
              </a:pathLst>
            </a:custGeom>
            <a:solidFill>
              <a:srgbClr val="069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50925" y="3163398"/>
              <a:ext cx="1120775" cy="664845"/>
            </a:xfrm>
            <a:custGeom>
              <a:avLst/>
              <a:gdLst/>
              <a:ahLst/>
              <a:cxnLst/>
              <a:rect l="l" t="t" r="r" b="b"/>
              <a:pathLst>
                <a:path w="1120775" h="664845">
                  <a:moveTo>
                    <a:pt x="391668" y="660755"/>
                  </a:moveTo>
                  <a:lnTo>
                    <a:pt x="389483" y="656818"/>
                  </a:lnTo>
                  <a:lnTo>
                    <a:pt x="385889" y="655154"/>
                  </a:lnTo>
                  <a:lnTo>
                    <a:pt x="382778" y="653059"/>
                  </a:lnTo>
                  <a:lnTo>
                    <a:pt x="352209" y="629335"/>
                  </a:lnTo>
                  <a:lnTo>
                    <a:pt x="325297" y="601548"/>
                  </a:lnTo>
                  <a:lnTo>
                    <a:pt x="285127" y="540842"/>
                  </a:lnTo>
                  <a:lnTo>
                    <a:pt x="258152" y="473202"/>
                  </a:lnTo>
                  <a:lnTo>
                    <a:pt x="244284" y="421932"/>
                  </a:lnTo>
                  <a:lnTo>
                    <a:pt x="232791" y="370179"/>
                  </a:lnTo>
                  <a:lnTo>
                    <a:pt x="223037" y="318058"/>
                  </a:lnTo>
                  <a:lnTo>
                    <a:pt x="214388" y="265696"/>
                  </a:lnTo>
                  <a:lnTo>
                    <a:pt x="208902" y="230860"/>
                  </a:lnTo>
                  <a:lnTo>
                    <a:pt x="205752" y="213512"/>
                  </a:lnTo>
                  <a:lnTo>
                    <a:pt x="190360" y="159880"/>
                  </a:lnTo>
                  <a:lnTo>
                    <a:pt x="152958" y="95364"/>
                  </a:lnTo>
                  <a:lnTo>
                    <a:pt x="126746" y="67487"/>
                  </a:lnTo>
                  <a:lnTo>
                    <a:pt x="72936" y="28740"/>
                  </a:lnTo>
                  <a:lnTo>
                    <a:pt x="10807" y="1397"/>
                  </a:lnTo>
                  <a:lnTo>
                    <a:pt x="2082" y="444"/>
                  </a:lnTo>
                  <a:lnTo>
                    <a:pt x="381" y="1676"/>
                  </a:lnTo>
                  <a:lnTo>
                    <a:pt x="0" y="22275"/>
                  </a:lnTo>
                  <a:lnTo>
                    <a:pt x="6680" y="63182"/>
                  </a:lnTo>
                  <a:lnTo>
                    <a:pt x="22504" y="144157"/>
                  </a:lnTo>
                  <a:lnTo>
                    <a:pt x="34213" y="191185"/>
                  </a:lnTo>
                  <a:lnTo>
                    <a:pt x="47790" y="237629"/>
                  </a:lnTo>
                  <a:lnTo>
                    <a:pt x="63258" y="283464"/>
                  </a:lnTo>
                  <a:lnTo>
                    <a:pt x="80645" y="328701"/>
                  </a:lnTo>
                  <a:lnTo>
                    <a:pt x="99961" y="373329"/>
                  </a:lnTo>
                  <a:lnTo>
                    <a:pt x="116522" y="408139"/>
                  </a:lnTo>
                  <a:lnTo>
                    <a:pt x="134277" y="442302"/>
                  </a:lnTo>
                  <a:lnTo>
                    <a:pt x="153517" y="475627"/>
                  </a:lnTo>
                  <a:lnTo>
                    <a:pt x="174548" y="507961"/>
                  </a:lnTo>
                  <a:lnTo>
                    <a:pt x="206006" y="548360"/>
                  </a:lnTo>
                  <a:lnTo>
                    <a:pt x="241452" y="584327"/>
                  </a:lnTo>
                  <a:lnTo>
                    <a:pt x="280962" y="615721"/>
                  </a:lnTo>
                  <a:lnTo>
                    <a:pt x="324650" y="642454"/>
                  </a:lnTo>
                  <a:lnTo>
                    <a:pt x="365988" y="658825"/>
                  </a:lnTo>
                  <a:lnTo>
                    <a:pt x="387845" y="662381"/>
                  </a:lnTo>
                  <a:lnTo>
                    <a:pt x="391668" y="660755"/>
                  </a:lnTo>
                  <a:close/>
                </a:path>
                <a:path w="1120775" h="664845">
                  <a:moveTo>
                    <a:pt x="1120305" y="1955"/>
                  </a:moveTo>
                  <a:lnTo>
                    <a:pt x="1072515" y="15430"/>
                  </a:lnTo>
                  <a:lnTo>
                    <a:pt x="1017765" y="47269"/>
                  </a:lnTo>
                  <a:lnTo>
                    <a:pt x="967016" y="93141"/>
                  </a:lnTo>
                  <a:lnTo>
                    <a:pt x="930998" y="154889"/>
                  </a:lnTo>
                  <a:lnTo>
                    <a:pt x="913777" y="219798"/>
                  </a:lnTo>
                  <a:lnTo>
                    <a:pt x="886434" y="366826"/>
                  </a:lnTo>
                  <a:lnTo>
                    <a:pt x="880960" y="395401"/>
                  </a:lnTo>
                  <a:lnTo>
                    <a:pt x="867625" y="453466"/>
                  </a:lnTo>
                  <a:lnTo>
                    <a:pt x="847864" y="510959"/>
                  </a:lnTo>
                  <a:lnTo>
                    <a:pt x="816178" y="572554"/>
                  </a:lnTo>
                  <a:lnTo>
                    <a:pt x="793102" y="602970"/>
                  </a:lnTo>
                  <a:lnTo>
                    <a:pt x="766229" y="630097"/>
                  </a:lnTo>
                  <a:lnTo>
                    <a:pt x="735622" y="653986"/>
                  </a:lnTo>
                  <a:lnTo>
                    <a:pt x="727710" y="659231"/>
                  </a:lnTo>
                  <a:lnTo>
                    <a:pt x="724369" y="663054"/>
                  </a:lnTo>
                  <a:lnTo>
                    <a:pt x="727240" y="664756"/>
                  </a:lnTo>
                  <a:lnTo>
                    <a:pt x="729856" y="664591"/>
                  </a:lnTo>
                  <a:lnTo>
                    <a:pt x="749122" y="659511"/>
                  </a:lnTo>
                  <a:lnTo>
                    <a:pt x="796963" y="641248"/>
                  </a:lnTo>
                  <a:lnTo>
                    <a:pt x="833221" y="619658"/>
                  </a:lnTo>
                  <a:lnTo>
                    <a:pt x="866495" y="594525"/>
                  </a:lnTo>
                  <a:lnTo>
                    <a:pt x="896937" y="566000"/>
                  </a:lnTo>
                  <a:lnTo>
                    <a:pt x="924699" y="534289"/>
                  </a:lnTo>
                  <a:lnTo>
                    <a:pt x="950810" y="498970"/>
                  </a:lnTo>
                  <a:lnTo>
                    <a:pt x="974382" y="462127"/>
                  </a:lnTo>
                  <a:lnTo>
                    <a:pt x="995667" y="423900"/>
                  </a:lnTo>
                  <a:lnTo>
                    <a:pt x="1014907" y="384441"/>
                  </a:lnTo>
                  <a:lnTo>
                    <a:pt x="1035545" y="336613"/>
                  </a:lnTo>
                  <a:lnTo>
                    <a:pt x="1054100" y="288061"/>
                  </a:lnTo>
                  <a:lnTo>
                    <a:pt x="1070698" y="238848"/>
                  </a:lnTo>
                  <a:lnTo>
                    <a:pt x="1085469" y="189014"/>
                  </a:lnTo>
                  <a:lnTo>
                    <a:pt x="1098524" y="138595"/>
                  </a:lnTo>
                  <a:lnTo>
                    <a:pt x="1111364" y="75895"/>
                  </a:lnTo>
                  <a:lnTo>
                    <a:pt x="1119771" y="12458"/>
                  </a:lnTo>
                  <a:lnTo>
                    <a:pt x="1120305" y="1955"/>
                  </a:lnTo>
                  <a:close/>
                </a:path>
              </a:pathLst>
            </a:custGeom>
            <a:solidFill>
              <a:srgbClr val="E02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26525" y="3497663"/>
              <a:ext cx="480059" cy="354330"/>
            </a:xfrm>
            <a:custGeom>
              <a:avLst/>
              <a:gdLst/>
              <a:ahLst/>
              <a:cxnLst/>
              <a:rect l="l" t="t" r="r" b="b"/>
              <a:pathLst>
                <a:path w="480059" h="354329">
                  <a:moveTo>
                    <a:pt x="12816" y="0"/>
                  </a:moveTo>
                  <a:lnTo>
                    <a:pt x="1978" y="1937"/>
                  </a:lnTo>
                  <a:lnTo>
                    <a:pt x="722" y="2565"/>
                  </a:lnTo>
                  <a:lnTo>
                    <a:pt x="0" y="5717"/>
                  </a:lnTo>
                  <a:lnTo>
                    <a:pt x="7821" y="11245"/>
                  </a:lnTo>
                  <a:lnTo>
                    <a:pt x="10921" y="17193"/>
                  </a:lnTo>
                  <a:lnTo>
                    <a:pt x="65851" y="111745"/>
                  </a:lnTo>
                  <a:lnTo>
                    <a:pt x="87216" y="145792"/>
                  </a:lnTo>
                  <a:lnTo>
                    <a:pt x="110942" y="177927"/>
                  </a:lnTo>
                  <a:lnTo>
                    <a:pt x="137235" y="207984"/>
                  </a:lnTo>
                  <a:lnTo>
                    <a:pt x="166298" y="235793"/>
                  </a:lnTo>
                  <a:lnTo>
                    <a:pt x="210516" y="270382"/>
                  </a:lnTo>
                  <a:lnTo>
                    <a:pt x="257691" y="299485"/>
                  </a:lnTo>
                  <a:lnTo>
                    <a:pt x="307861" y="323040"/>
                  </a:lnTo>
                  <a:lnTo>
                    <a:pt x="361067" y="340984"/>
                  </a:lnTo>
                  <a:lnTo>
                    <a:pt x="410890" y="351601"/>
                  </a:lnTo>
                  <a:lnTo>
                    <a:pt x="436166" y="353989"/>
                  </a:lnTo>
                  <a:lnTo>
                    <a:pt x="461766" y="353863"/>
                  </a:lnTo>
                  <a:lnTo>
                    <a:pt x="473535" y="353088"/>
                  </a:lnTo>
                  <a:lnTo>
                    <a:pt x="480027" y="350261"/>
                  </a:lnTo>
                  <a:lnTo>
                    <a:pt x="474718" y="346795"/>
                  </a:lnTo>
                  <a:lnTo>
                    <a:pt x="469744" y="345863"/>
                  </a:lnTo>
                  <a:lnTo>
                    <a:pt x="444325" y="337693"/>
                  </a:lnTo>
                  <a:lnTo>
                    <a:pt x="404028" y="321605"/>
                  </a:lnTo>
                  <a:lnTo>
                    <a:pt x="362368" y="298000"/>
                  </a:lnTo>
                  <a:lnTo>
                    <a:pt x="322419" y="265108"/>
                  </a:lnTo>
                  <a:lnTo>
                    <a:pt x="293762" y="231113"/>
                  </a:lnTo>
                  <a:lnTo>
                    <a:pt x="242530" y="158245"/>
                  </a:lnTo>
                  <a:lnTo>
                    <a:pt x="222637" y="130579"/>
                  </a:lnTo>
                  <a:lnTo>
                    <a:pt x="181052" y="76552"/>
                  </a:lnTo>
                  <a:lnTo>
                    <a:pt x="148361" y="44511"/>
                  </a:lnTo>
                  <a:lnTo>
                    <a:pt x="108541" y="22083"/>
                  </a:lnTo>
                  <a:lnTo>
                    <a:pt x="63842" y="8076"/>
                  </a:lnTo>
                  <a:lnTo>
                    <a:pt x="17643" y="471"/>
                  </a:lnTo>
                  <a:lnTo>
                    <a:pt x="12816" y="0"/>
                  </a:lnTo>
                  <a:close/>
                </a:path>
              </a:pathLst>
            </a:custGeom>
            <a:solidFill>
              <a:srgbClr val="FFC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067848" y="3926235"/>
            <a:ext cx="1520469" cy="309719"/>
            <a:chOff x="7648594" y="3926236"/>
            <a:chExt cx="1126490" cy="317500"/>
          </a:xfrm>
        </p:grpSpPr>
        <p:sp>
          <p:nvSpPr>
            <p:cNvPr id="17" name="object 17"/>
            <p:cNvSpPr/>
            <p:nvPr/>
          </p:nvSpPr>
          <p:spPr>
            <a:xfrm>
              <a:off x="7648588" y="3926236"/>
              <a:ext cx="894080" cy="317500"/>
            </a:xfrm>
            <a:custGeom>
              <a:avLst/>
              <a:gdLst/>
              <a:ahLst/>
              <a:cxnLst/>
              <a:rect l="l" t="t" r="r" b="b"/>
              <a:pathLst>
                <a:path w="894079" h="317500">
                  <a:moveTo>
                    <a:pt x="302310" y="306057"/>
                  </a:moveTo>
                  <a:lnTo>
                    <a:pt x="302234" y="303441"/>
                  </a:lnTo>
                  <a:lnTo>
                    <a:pt x="300697" y="301371"/>
                  </a:lnTo>
                  <a:lnTo>
                    <a:pt x="282130" y="262839"/>
                  </a:lnTo>
                  <a:lnTo>
                    <a:pt x="258140" y="213029"/>
                  </a:lnTo>
                  <a:lnTo>
                    <a:pt x="213220" y="119786"/>
                  </a:lnTo>
                  <a:lnTo>
                    <a:pt x="189903" y="71386"/>
                  </a:lnTo>
                  <a:lnTo>
                    <a:pt x="189903" y="213029"/>
                  </a:lnTo>
                  <a:lnTo>
                    <a:pt x="109550" y="213029"/>
                  </a:lnTo>
                  <a:lnTo>
                    <a:pt x="148755" y="119824"/>
                  </a:lnTo>
                  <a:lnTo>
                    <a:pt x="150241" y="119786"/>
                  </a:lnTo>
                  <a:lnTo>
                    <a:pt x="189903" y="213029"/>
                  </a:lnTo>
                  <a:lnTo>
                    <a:pt x="189903" y="71386"/>
                  </a:lnTo>
                  <a:lnTo>
                    <a:pt x="156692" y="2425"/>
                  </a:lnTo>
                  <a:lnTo>
                    <a:pt x="155778" y="838"/>
                  </a:lnTo>
                  <a:lnTo>
                    <a:pt x="150355" y="762"/>
                  </a:lnTo>
                  <a:lnTo>
                    <a:pt x="148945" y="2019"/>
                  </a:lnTo>
                  <a:lnTo>
                    <a:pt x="147840" y="5016"/>
                  </a:lnTo>
                  <a:lnTo>
                    <a:pt x="147485" y="5613"/>
                  </a:lnTo>
                  <a:lnTo>
                    <a:pt x="12852" y="280263"/>
                  </a:lnTo>
                  <a:lnTo>
                    <a:pt x="0" y="306705"/>
                  </a:lnTo>
                  <a:lnTo>
                    <a:pt x="69888" y="306768"/>
                  </a:lnTo>
                  <a:lnTo>
                    <a:pt x="70650" y="304939"/>
                  </a:lnTo>
                  <a:lnTo>
                    <a:pt x="82600" y="276758"/>
                  </a:lnTo>
                  <a:lnTo>
                    <a:pt x="86194" y="268046"/>
                  </a:lnTo>
                  <a:lnTo>
                    <a:pt x="87642" y="264490"/>
                  </a:lnTo>
                  <a:lnTo>
                    <a:pt x="89331" y="262801"/>
                  </a:lnTo>
                  <a:lnTo>
                    <a:pt x="149745" y="262966"/>
                  </a:lnTo>
                  <a:lnTo>
                    <a:pt x="209829" y="262915"/>
                  </a:lnTo>
                  <a:lnTo>
                    <a:pt x="211607" y="263918"/>
                  </a:lnTo>
                  <a:lnTo>
                    <a:pt x="213029" y="267474"/>
                  </a:lnTo>
                  <a:lnTo>
                    <a:pt x="216560" y="276009"/>
                  </a:lnTo>
                  <a:lnTo>
                    <a:pt x="223799" y="293014"/>
                  </a:lnTo>
                  <a:lnTo>
                    <a:pt x="227266" y="301586"/>
                  </a:lnTo>
                  <a:lnTo>
                    <a:pt x="228892" y="305739"/>
                  </a:lnTo>
                  <a:lnTo>
                    <a:pt x="231114" y="306844"/>
                  </a:lnTo>
                  <a:lnTo>
                    <a:pt x="288937" y="306692"/>
                  </a:lnTo>
                  <a:lnTo>
                    <a:pt x="298729" y="306692"/>
                  </a:lnTo>
                  <a:lnTo>
                    <a:pt x="300583" y="307213"/>
                  </a:lnTo>
                  <a:lnTo>
                    <a:pt x="301383" y="306679"/>
                  </a:lnTo>
                  <a:lnTo>
                    <a:pt x="302310" y="306057"/>
                  </a:lnTo>
                  <a:close/>
                </a:path>
                <a:path w="894079" h="317500">
                  <a:moveTo>
                    <a:pt x="573506" y="107657"/>
                  </a:moveTo>
                  <a:lnTo>
                    <a:pt x="573392" y="10782"/>
                  </a:lnTo>
                  <a:lnTo>
                    <a:pt x="512495" y="10871"/>
                  </a:lnTo>
                  <a:lnTo>
                    <a:pt x="512356" y="16002"/>
                  </a:lnTo>
                  <a:lnTo>
                    <a:pt x="512318" y="167513"/>
                  </a:lnTo>
                  <a:lnTo>
                    <a:pt x="512051" y="180873"/>
                  </a:lnTo>
                  <a:lnTo>
                    <a:pt x="504317" y="223380"/>
                  </a:lnTo>
                  <a:lnTo>
                    <a:pt x="469519" y="252691"/>
                  </a:lnTo>
                  <a:lnTo>
                    <a:pt x="455523" y="254673"/>
                  </a:lnTo>
                  <a:lnTo>
                    <a:pt x="448424" y="254482"/>
                  </a:lnTo>
                  <a:lnTo>
                    <a:pt x="405422" y="232778"/>
                  </a:lnTo>
                  <a:lnTo>
                    <a:pt x="392582" y="189217"/>
                  </a:lnTo>
                  <a:lnTo>
                    <a:pt x="392201" y="10782"/>
                  </a:lnTo>
                  <a:lnTo>
                    <a:pt x="333349" y="10693"/>
                  </a:lnTo>
                  <a:lnTo>
                    <a:pt x="321665" y="10922"/>
                  </a:lnTo>
                  <a:lnTo>
                    <a:pt x="321487" y="15798"/>
                  </a:lnTo>
                  <a:lnTo>
                    <a:pt x="321525" y="178968"/>
                  </a:lnTo>
                  <a:lnTo>
                    <a:pt x="325577" y="222846"/>
                  </a:lnTo>
                  <a:lnTo>
                    <a:pt x="341350" y="264744"/>
                  </a:lnTo>
                  <a:lnTo>
                    <a:pt x="381546" y="302831"/>
                  </a:lnTo>
                  <a:lnTo>
                    <a:pt x="429577" y="316204"/>
                  </a:lnTo>
                  <a:lnTo>
                    <a:pt x="449287" y="317169"/>
                  </a:lnTo>
                  <a:lnTo>
                    <a:pt x="468998" y="315810"/>
                  </a:lnTo>
                  <a:lnTo>
                    <a:pt x="512381" y="303453"/>
                  </a:lnTo>
                  <a:lnTo>
                    <a:pt x="548589" y="272719"/>
                  </a:lnTo>
                  <a:lnTo>
                    <a:pt x="566140" y="236766"/>
                  </a:lnTo>
                  <a:lnTo>
                    <a:pt x="573087" y="193344"/>
                  </a:lnTo>
                  <a:lnTo>
                    <a:pt x="573303" y="171932"/>
                  </a:lnTo>
                  <a:lnTo>
                    <a:pt x="573201" y="107657"/>
                  </a:lnTo>
                  <a:lnTo>
                    <a:pt x="573506" y="107657"/>
                  </a:lnTo>
                  <a:close/>
                </a:path>
                <a:path w="894079" h="317500">
                  <a:moveTo>
                    <a:pt x="893953" y="303301"/>
                  </a:moveTo>
                  <a:lnTo>
                    <a:pt x="892213" y="301294"/>
                  </a:lnTo>
                  <a:lnTo>
                    <a:pt x="873696" y="262864"/>
                  </a:lnTo>
                  <a:lnTo>
                    <a:pt x="849668" y="212991"/>
                  </a:lnTo>
                  <a:lnTo>
                    <a:pt x="803910" y="118008"/>
                  </a:lnTo>
                  <a:lnTo>
                    <a:pt x="781469" y="71437"/>
                  </a:lnTo>
                  <a:lnTo>
                    <a:pt x="781469" y="212991"/>
                  </a:lnTo>
                  <a:lnTo>
                    <a:pt x="701167" y="212991"/>
                  </a:lnTo>
                  <a:lnTo>
                    <a:pt x="741095" y="118008"/>
                  </a:lnTo>
                  <a:lnTo>
                    <a:pt x="781469" y="212991"/>
                  </a:lnTo>
                  <a:lnTo>
                    <a:pt x="781469" y="71437"/>
                  </a:lnTo>
                  <a:lnTo>
                    <a:pt x="749668" y="5435"/>
                  </a:lnTo>
                  <a:lnTo>
                    <a:pt x="749211" y="4114"/>
                  </a:lnTo>
                  <a:lnTo>
                    <a:pt x="746594" y="127"/>
                  </a:lnTo>
                  <a:lnTo>
                    <a:pt x="742429" y="0"/>
                  </a:lnTo>
                  <a:lnTo>
                    <a:pt x="739762" y="3873"/>
                  </a:lnTo>
                  <a:lnTo>
                    <a:pt x="739330" y="5207"/>
                  </a:lnTo>
                  <a:lnTo>
                    <a:pt x="594779" y="300126"/>
                  </a:lnTo>
                  <a:lnTo>
                    <a:pt x="593458" y="302958"/>
                  </a:lnTo>
                  <a:lnTo>
                    <a:pt x="591997" y="306006"/>
                  </a:lnTo>
                  <a:lnTo>
                    <a:pt x="593267" y="306349"/>
                  </a:lnTo>
                  <a:lnTo>
                    <a:pt x="593877" y="306666"/>
                  </a:lnTo>
                  <a:lnTo>
                    <a:pt x="661047" y="306844"/>
                  </a:lnTo>
                  <a:lnTo>
                    <a:pt x="662228" y="305117"/>
                  </a:lnTo>
                  <a:lnTo>
                    <a:pt x="667004" y="293738"/>
                  </a:lnTo>
                  <a:lnTo>
                    <a:pt x="674331" y="276390"/>
                  </a:lnTo>
                  <a:lnTo>
                    <a:pt x="677913" y="267677"/>
                  </a:lnTo>
                  <a:lnTo>
                    <a:pt x="679284" y="264287"/>
                  </a:lnTo>
                  <a:lnTo>
                    <a:pt x="680910" y="262826"/>
                  </a:lnTo>
                  <a:lnTo>
                    <a:pt x="741413" y="262966"/>
                  </a:lnTo>
                  <a:lnTo>
                    <a:pt x="801522" y="262928"/>
                  </a:lnTo>
                  <a:lnTo>
                    <a:pt x="803249" y="264045"/>
                  </a:lnTo>
                  <a:lnTo>
                    <a:pt x="804557" y="267246"/>
                  </a:lnTo>
                  <a:lnTo>
                    <a:pt x="808037" y="275615"/>
                  </a:lnTo>
                  <a:lnTo>
                    <a:pt x="811580" y="283972"/>
                  </a:lnTo>
                  <a:lnTo>
                    <a:pt x="815098" y="292328"/>
                  </a:lnTo>
                  <a:lnTo>
                    <a:pt x="818476" y="300748"/>
                  </a:lnTo>
                  <a:lnTo>
                    <a:pt x="820216" y="305244"/>
                  </a:lnTo>
                  <a:lnTo>
                    <a:pt x="822452" y="306933"/>
                  </a:lnTo>
                  <a:lnTo>
                    <a:pt x="886650" y="306692"/>
                  </a:lnTo>
                  <a:lnTo>
                    <a:pt x="889685" y="306692"/>
                  </a:lnTo>
                  <a:lnTo>
                    <a:pt x="891768" y="307276"/>
                  </a:lnTo>
                  <a:lnTo>
                    <a:pt x="892721" y="306666"/>
                  </a:lnTo>
                  <a:lnTo>
                    <a:pt x="893699" y="306031"/>
                  </a:lnTo>
                  <a:lnTo>
                    <a:pt x="893953" y="303301"/>
                  </a:lnTo>
                  <a:close/>
                </a:path>
              </a:pathLst>
            </a:custGeom>
            <a:solidFill>
              <a:srgbClr val="044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77278" y="3936842"/>
              <a:ext cx="197485" cy="297180"/>
            </a:xfrm>
            <a:custGeom>
              <a:avLst/>
              <a:gdLst/>
              <a:ahLst/>
              <a:cxnLst/>
              <a:rect l="l" t="t" r="r" b="b"/>
              <a:pathLst>
                <a:path w="197484" h="297179">
                  <a:moveTo>
                    <a:pt x="178" y="116"/>
                  </a:moveTo>
                  <a:lnTo>
                    <a:pt x="94" y="2847"/>
                  </a:lnTo>
                  <a:lnTo>
                    <a:pt x="0" y="296714"/>
                  </a:lnTo>
                  <a:lnTo>
                    <a:pt x="41" y="296107"/>
                  </a:lnTo>
                  <a:lnTo>
                    <a:pt x="68165" y="296097"/>
                  </a:lnTo>
                  <a:lnTo>
                    <a:pt x="68207" y="187147"/>
                  </a:lnTo>
                  <a:lnTo>
                    <a:pt x="75327" y="187011"/>
                  </a:lnTo>
                  <a:lnTo>
                    <a:pt x="78577" y="187011"/>
                  </a:lnTo>
                  <a:lnTo>
                    <a:pt x="91592" y="186473"/>
                  </a:lnTo>
                  <a:lnTo>
                    <a:pt x="131378" y="179357"/>
                  </a:lnTo>
                  <a:lnTo>
                    <a:pt x="175405" y="153071"/>
                  </a:lnTo>
                  <a:lnTo>
                    <a:pt x="186947" y="135515"/>
                  </a:lnTo>
                  <a:lnTo>
                    <a:pt x="68332" y="135515"/>
                  </a:lnTo>
                  <a:lnTo>
                    <a:pt x="66259" y="134060"/>
                  </a:lnTo>
                  <a:lnTo>
                    <a:pt x="68314" y="134022"/>
                  </a:lnTo>
                  <a:lnTo>
                    <a:pt x="68213" y="126060"/>
                  </a:lnTo>
                  <a:lnTo>
                    <a:pt x="68270" y="53413"/>
                  </a:lnTo>
                  <a:lnTo>
                    <a:pt x="188588" y="53371"/>
                  </a:lnTo>
                  <a:lnTo>
                    <a:pt x="187609" y="50629"/>
                  </a:lnTo>
                  <a:lnTo>
                    <a:pt x="172883" y="31587"/>
                  </a:lnTo>
                  <a:lnTo>
                    <a:pt x="137228" y="10172"/>
                  </a:lnTo>
                  <a:lnTo>
                    <a:pt x="93222" y="1205"/>
                  </a:lnTo>
                  <a:lnTo>
                    <a:pt x="4900" y="168"/>
                  </a:lnTo>
                  <a:lnTo>
                    <a:pt x="178" y="116"/>
                  </a:lnTo>
                  <a:close/>
                </a:path>
                <a:path w="197484" h="297179">
                  <a:moveTo>
                    <a:pt x="68730" y="296097"/>
                  </a:moveTo>
                  <a:lnTo>
                    <a:pt x="68165" y="296097"/>
                  </a:lnTo>
                  <a:lnTo>
                    <a:pt x="68165" y="296672"/>
                  </a:lnTo>
                  <a:lnTo>
                    <a:pt x="68730" y="296097"/>
                  </a:lnTo>
                  <a:close/>
                </a:path>
                <a:path w="197484" h="297179">
                  <a:moveTo>
                    <a:pt x="78577" y="187011"/>
                  </a:moveTo>
                  <a:lnTo>
                    <a:pt x="75327" y="187011"/>
                  </a:lnTo>
                  <a:lnTo>
                    <a:pt x="76699" y="187053"/>
                  </a:lnTo>
                  <a:lnTo>
                    <a:pt x="78577" y="187011"/>
                  </a:lnTo>
                  <a:close/>
                </a:path>
                <a:path w="197484" h="297179">
                  <a:moveTo>
                    <a:pt x="68314" y="134022"/>
                  </a:moveTo>
                  <a:lnTo>
                    <a:pt x="66259" y="134060"/>
                  </a:lnTo>
                  <a:lnTo>
                    <a:pt x="68332" y="135515"/>
                  </a:lnTo>
                  <a:lnTo>
                    <a:pt x="68314" y="134022"/>
                  </a:lnTo>
                  <a:close/>
                </a:path>
                <a:path w="197484" h="297179">
                  <a:moveTo>
                    <a:pt x="188588" y="53371"/>
                  </a:moveTo>
                  <a:lnTo>
                    <a:pt x="73275" y="53371"/>
                  </a:lnTo>
                  <a:lnTo>
                    <a:pt x="82519" y="53459"/>
                  </a:lnTo>
                  <a:lnTo>
                    <a:pt x="91718" y="54021"/>
                  </a:lnTo>
                  <a:lnTo>
                    <a:pt x="128607" y="68601"/>
                  </a:lnTo>
                  <a:lnTo>
                    <a:pt x="135964" y="89276"/>
                  </a:lnTo>
                  <a:lnTo>
                    <a:pt x="135372" y="101166"/>
                  </a:lnTo>
                  <a:lnTo>
                    <a:pt x="107143" y="129789"/>
                  </a:lnTo>
                  <a:lnTo>
                    <a:pt x="68314" y="134022"/>
                  </a:lnTo>
                  <a:lnTo>
                    <a:pt x="68332" y="135515"/>
                  </a:lnTo>
                  <a:lnTo>
                    <a:pt x="186947" y="135515"/>
                  </a:lnTo>
                  <a:lnTo>
                    <a:pt x="190592" y="129971"/>
                  </a:lnTo>
                  <a:lnTo>
                    <a:pt x="197397" y="98804"/>
                  </a:lnTo>
                  <a:lnTo>
                    <a:pt x="195648" y="73136"/>
                  </a:lnTo>
                  <a:lnTo>
                    <a:pt x="188588" y="53371"/>
                  </a:lnTo>
                  <a:close/>
                </a:path>
                <a:path w="197484" h="297179">
                  <a:moveTo>
                    <a:pt x="49073" y="0"/>
                  </a:moveTo>
                  <a:lnTo>
                    <a:pt x="4900" y="168"/>
                  </a:lnTo>
                  <a:lnTo>
                    <a:pt x="68599" y="168"/>
                  </a:lnTo>
                  <a:lnTo>
                    <a:pt x="49073" y="0"/>
                  </a:lnTo>
                  <a:close/>
                </a:path>
              </a:pathLst>
            </a:custGeom>
            <a:solidFill>
              <a:srgbClr val="064E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192" y="4309225"/>
            <a:ext cx="1520469" cy="42045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16219" y="3268511"/>
            <a:ext cx="3092842" cy="112278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216766" y="2255786"/>
            <a:ext cx="36576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5" dirty="0">
                <a:latin typeface="Tahoma"/>
                <a:cs typeface="Tahoma"/>
              </a:rPr>
              <a:t>MAIN</a:t>
            </a:r>
            <a:r>
              <a:rPr sz="2800" b="1" spc="-65" dirty="0">
                <a:latin typeface="Tahoma"/>
                <a:cs typeface="Tahoma"/>
              </a:rPr>
              <a:t> </a:t>
            </a:r>
            <a:r>
              <a:rPr sz="2800" b="1" spc="70" dirty="0">
                <a:latin typeface="Tahoma"/>
                <a:cs typeface="Tahoma"/>
              </a:rPr>
              <a:t>ORGANIZERS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50080" y="5027435"/>
            <a:ext cx="624681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latin typeface="Tahoma"/>
                <a:cs typeface="Tahoma"/>
              </a:rPr>
              <a:t>EDU</a:t>
            </a:r>
            <a:r>
              <a:rPr sz="2800" b="1" spc="130" dirty="0">
                <a:latin typeface="Tahoma"/>
                <a:cs typeface="Tahoma"/>
              </a:rPr>
              <a:t>C</a:t>
            </a:r>
            <a:r>
              <a:rPr sz="2800" b="1" spc="185" dirty="0">
                <a:latin typeface="Tahoma"/>
                <a:cs typeface="Tahoma"/>
              </a:rPr>
              <a:t>A</a:t>
            </a:r>
            <a:r>
              <a:rPr sz="2800" b="1" spc="60" dirty="0">
                <a:latin typeface="Tahoma"/>
                <a:cs typeface="Tahoma"/>
              </a:rPr>
              <a:t>TIONAL</a:t>
            </a:r>
            <a:r>
              <a:rPr lang="en-IN" sz="2800" b="1" spc="60" dirty="0">
                <a:latin typeface="Tahoma"/>
                <a:cs typeface="Tahoma"/>
              </a:rPr>
              <a:t> (Proposed)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90127" y="7089334"/>
            <a:ext cx="834468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0" dirty="0">
                <a:latin typeface="Tahoma"/>
                <a:cs typeface="Tahoma"/>
              </a:rPr>
              <a:t>C</a:t>
            </a:r>
            <a:r>
              <a:rPr sz="2800" b="1" spc="170" dirty="0">
                <a:latin typeface="Tahoma"/>
                <a:cs typeface="Tahoma"/>
              </a:rPr>
              <a:t>ORPOR</a:t>
            </a:r>
            <a:r>
              <a:rPr sz="2800" b="1" spc="60" dirty="0">
                <a:latin typeface="Tahoma"/>
                <a:cs typeface="Tahoma"/>
              </a:rPr>
              <a:t>A</a:t>
            </a:r>
            <a:r>
              <a:rPr sz="2800" b="1" spc="110" dirty="0">
                <a:latin typeface="Tahoma"/>
                <a:cs typeface="Tahoma"/>
              </a:rPr>
              <a:t>TE</a:t>
            </a:r>
            <a:r>
              <a:rPr lang="en-IN" sz="2800" b="1" spc="110" dirty="0">
                <a:latin typeface="Tahoma"/>
                <a:cs typeface="Tahoma"/>
              </a:rPr>
              <a:t> (Proposed, some contacted)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93996" y="9484328"/>
            <a:ext cx="2016483" cy="60886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07255" y="9286728"/>
            <a:ext cx="779477" cy="92531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67267" y="9262181"/>
            <a:ext cx="1024179" cy="97775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21825" y="5921571"/>
            <a:ext cx="2172646" cy="45407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71381" y="5771129"/>
            <a:ext cx="848141" cy="75461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193193" y="5881143"/>
            <a:ext cx="1530488" cy="50958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53224" y="8156830"/>
            <a:ext cx="2328829" cy="33223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740096" y="5710060"/>
            <a:ext cx="854962" cy="84507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50915" y="5866925"/>
            <a:ext cx="1822572" cy="55132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41533" y="8015012"/>
            <a:ext cx="1869602" cy="61019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031290" y="5779928"/>
            <a:ext cx="779211" cy="72478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880476" y="8078134"/>
            <a:ext cx="1689801" cy="48714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645338" y="8009795"/>
            <a:ext cx="2699814" cy="614548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0" y="5329691"/>
            <a:ext cx="20104100" cy="1677035"/>
            <a:chOff x="0" y="5329691"/>
            <a:chExt cx="20104100" cy="1677035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67848" y="5329691"/>
              <a:ext cx="1676828" cy="16768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59041" y="5881486"/>
              <a:ext cx="1960620" cy="4904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5564" y="5779923"/>
              <a:ext cx="1044014" cy="77770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20263" y="5912448"/>
              <a:ext cx="1560161" cy="54120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0" y="5528627"/>
              <a:ext cx="20104100" cy="10795"/>
            </a:xfrm>
            <a:custGeom>
              <a:avLst/>
              <a:gdLst/>
              <a:ahLst/>
              <a:cxnLst/>
              <a:rect l="l" t="t" r="r" b="b"/>
              <a:pathLst>
                <a:path w="20104100" h="10795">
                  <a:moveTo>
                    <a:pt x="0" y="0"/>
                  </a:moveTo>
                  <a:lnTo>
                    <a:pt x="0" y="10470"/>
                  </a:lnTo>
                  <a:lnTo>
                    <a:pt x="20104099" y="10470"/>
                  </a:lnTo>
                  <a:lnTo>
                    <a:pt x="201040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37516" y="9278493"/>
            <a:ext cx="936773" cy="93677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085675" y="9333484"/>
            <a:ext cx="747342" cy="82679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086075" y="9348940"/>
            <a:ext cx="795871" cy="79587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76859" y="9293156"/>
            <a:ext cx="907441" cy="90745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898001" y="8182730"/>
            <a:ext cx="1887224" cy="447231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0" y="2863787"/>
            <a:ext cx="20104100" cy="10795"/>
          </a:xfrm>
          <a:custGeom>
            <a:avLst/>
            <a:gdLst/>
            <a:ahLst/>
            <a:cxnLst/>
            <a:rect l="l" t="t" r="r" b="b"/>
            <a:pathLst>
              <a:path w="20104100" h="10794">
                <a:moveTo>
                  <a:pt x="0" y="0"/>
                </a:moveTo>
                <a:lnTo>
                  <a:pt x="0" y="10470"/>
                </a:lnTo>
                <a:lnTo>
                  <a:pt x="20104099" y="10470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0" y="2104647"/>
            <a:ext cx="20104100" cy="10795"/>
          </a:xfrm>
          <a:custGeom>
            <a:avLst/>
            <a:gdLst/>
            <a:ahLst/>
            <a:cxnLst/>
            <a:rect l="l" t="t" r="r" b="b"/>
            <a:pathLst>
              <a:path w="20104100" h="10794">
                <a:moveTo>
                  <a:pt x="0" y="0"/>
                </a:moveTo>
                <a:lnTo>
                  <a:pt x="0" y="10470"/>
                </a:lnTo>
                <a:lnTo>
                  <a:pt x="20104099" y="10470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0" y="4753781"/>
            <a:ext cx="20104100" cy="10795"/>
          </a:xfrm>
          <a:custGeom>
            <a:avLst/>
            <a:gdLst/>
            <a:ahLst/>
            <a:cxnLst/>
            <a:rect l="l" t="t" r="r" b="b"/>
            <a:pathLst>
              <a:path w="20104100" h="10795">
                <a:moveTo>
                  <a:pt x="0" y="0"/>
                </a:moveTo>
                <a:lnTo>
                  <a:pt x="0" y="10470"/>
                </a:lnTo>
                <a:lnTo>
                  <a:pt x="20104099" y="10470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10449943"/>
            <a:ext cx="20104100" cy="10795"/>
          </a:xfrm>
          <a:custGeom>
            <a:avLst/>
            <a:gdLst/>
            <a:ahLst/>
            <a:cxnLst/>
            <a:rect l="l" t="t" r="r" b="b"/>
            <a:pathLst>
              <a:path w="20104100" h="10795">
                <a:moveTo>
                  <a:pt x="0" y="0"/>
                </a:moveTo>
                <a:lnTo>
                  <a:pt x="0" y="10470"/>
                </a:lnTo>
                <a:lnTo>
                  <a:pt x="20104099" y="10470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0" y="9036374"/>
            <a:ext cx="20104100" cy="10795"/>
          </a:xfrm>
          <a:custGeom>
            <a:avLst/>
            <a:gdLst/>
            <a:ahLst/>
            <a:cxnLst/>
            <a:rect l="l" t="t" r="r" b="b"/>
            <a:pathLst>
              <a:path w="20104100" h="10795">
                <a:moveTo>
                  <a:pt x="0" y="0"/>
                </a:moveTo>
                <a:lnTo>
                  <a:pt x="0" y="10470"/>
                </a:lnTo>
                <a:lnTo>
                  <a:pt x="20104099" y="10470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2168</Words>
  <Application>Microsoft Office PowerPoint</Application>
  <PresentationFormat>Custom</PresentationFormat>
  <Paragraphs>275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Calibri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WHY THIS</vt:lpstr>
      <vt:lpstr>WHY THIS</vt:lpstr>
      <vt:lpstr>PowerPoint Presentation</vt:lpstr>
      <vt:lpstr>OUTCOMES</vt:lpstr>
      <vt:lpstr>PARTNERS IN THIS CONCLAVE?</vt:lpstr>
      <vt:lpstr>FOCUS AREAS</vt:lpstr>
      <vt:lpstr>FOCUS AREAS</vt:lpstr>
      <vt:lpstr>PROGRAM</vt:lpstr>
      <vt:lpstr>FRIDAY: DAY 1 : MARCH 15,  2023</vt:lpstr>
      <vt:lpstr>DAY 1 CONTINUES…</vt:lpstr>
      <vt:lpstr>DAY 1 CONTINUES…</vt:lpstr>
      <vt:lpstr>DAY 1 CONTINUES…</vt:lpstr>
      <vt:lpstr>DAY 2:   Thursday, 16, 2023</vt:lpstr>
      <vt:lpstr>DAY 2 CONTINUES…</vt:lpstr>
      <vt:lpstr>DAY 2 CONTINUES…</vt:lpstr>
      <vt:lpstr>DAY 2 CONTINUES…</vt:lpstr>
      <vt:lpstr>DAY 3: MARCH 17, 2023: Special Funding &amp; Employability Focus </vt:lpstr>
      <vt:lpstr>MARCH 18-19, 2023: Saturday-Sunday:  </vt:lpstr>
      <vt:lpstr>SEGMENTS of the Conclave:</vt:lpstr>
      <vt:lpstr>RATING-RANKING</vt:lpstr>
      <vt:lpstr>RATING-RANKING</vt:lpstr>
      <vt:lpstr>RATING-RANKING</vt:lpstr>
      <vt:lpstr>LeFCA Patron &amp; Chairman </vt:lpstr>
      <vt:lpstr>LeFCA Director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LeFCA design copy</dc:title>
  <dc:creator>ujjwal k chowdhury</dc:creator>
  <cp:lastModifiedBy>Ujjwal K Chowdhury</cp:lastModifiedBy>
  <cp:revision>6</cp:revision>
  <dcterms:created xsi:type="dcterms:W3CDTF">2022-08-27T17:33:57Z</dcterms:created>
  <dcterms:modified xsi:type="dcterms:W3CDTF">2022-08-27T20:19:10Z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2022-05-23T00:00:00Z</vt:filetime>
  </property>
  <property fmtid="{D5CDD505-2E9C-101B-9397-08002B2CF9AE}" pid="3" name="Creator">
    <vt:lpwstr>Adobe Illustrator 24.2 (Windows)</vt:lpwstr>
  </property>
  <property fmtid="{D5CDD505-2E9C-101B-9397-08002B2CF9AE}" pid="4" name="LastSaved">
    <vt:filetime>2022-08-27T00:00:00Z</vt:filetime>
  </property>
</Properties>
</file>